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Roboto"/>
      <p:regular r:id="rId53"/>
      <p:bold r:id="rId54"/>
      <p:italic r:id="rId55"/>
      <p:boldItalic r:id="rId56"/>
    </p:embeddedFont>
    <p:embeddedFont>
      <p:font typeface="Poppi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1" roundtripDataSignature="AMtx7mhEDWigMcyrj843+UmmcT+HNRaA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2BE5A5-046B-4CB1-97C8-B5B9EBC88277}">
  <a:tblStyle styleId="{0B2BE5A5-046B-4CB1-97C8-B5B9EBC8827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77328CB-7CD7-49E8-B906-111AC4FF4282}" styleName="Table_1">
    <a:wholeTbl>
      <a:tcTxStyle b="off" i="off">
        <a:font>
          <a:latin typeface="Calibri"/>
          <a:ea typeface="Calibri"/>
          <a:cs typeface="Calibri"/>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rgbClr val="000000">
              <a:alpha val="20000"/>
            </a:srgbClr>
          </a:solidFill>
        </a:fill>
      </a:tcStyle>
    </a:band1H>
    <a:band2H>
      <a:tcTxStyle/>
    </a:band2H>
    <a:band1V>
      <a:tcTxStyle/>
      <a:tcStyle>
        <a:fill>
          <a:solidFill>
            <a:srgbClr val="000000">
              <a:alpha val="20000"/>
            </a:srgbClr>
          </a:solidFill>
        </a:fill>
      </a:tcStyle>
    </a:band1V>
    <a:band2V>
      <a:tcTxStyle/>
    </a:band2V>
    <a:lastCol>
      <a:tcTxStyle b="on" i="off"/>
    </a:lastCol>
    <a:firstCol>
      <a:tcTxStyle b="on" i="off"/>
    </a:firstCol>
    <a:lastRow>
      <a:tcTxStyle b="on" i="off"/>
      <a:tcStyle>
        <a:tcBdr>
          <a:top>
            <a:ln cap="flat" cmpd="sng" w="12700">
              <a:solidFill>
                <a:srgbClr val="000000"/>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rgbClr val="000000"/>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7219BCAA-05D5-4213-97F4-90FE26EF4F2C}" styleName="Table_2">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customschemas.google.com/relationships/presentationmetadata" Target="meta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Poppi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Poppins-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Poppins-italic.fntdata"/><Relationship Id="rId14" Type="http://schemas.openxmlformats.org/officeDocument/2006/relationships/slide" Target="slides/slide7.xml"/><Relationship Id="rId58" Type="http://schemas.openxmlformats.org/officeDocument/2006/relationships/font" Target="fonts/Poppi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7d8b7153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f7d8b71531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eca51962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3eca51962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3eca51962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eca51962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eca51962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3eca51962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eca51962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eca51962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eca51962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eca51962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eca519622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3eca519622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eca519622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3eca519622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3eca51962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3eca51962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eca51962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3eca51962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f7d8b7153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f7d8b71531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Game of noughts and crosses (tic-tac-toe) How we played and enjoyed</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Setup with 3x3 squares.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One player used 'X' and the other used 'O'.</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 goal was to be the first to get three of your marks in a row, either horizontally, vertically, or diagonally.</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 first player to get three of their marks in a row (horizontally, vertically, or diagonally) wins the game.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If all nine squares are filled and no player has three marks in a row, the game ends in a draw.</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Today you need to play with set of Instructions.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Two volunteers are needed: one to play for the humans and another to follow the instructions given by the intelligent piece of paper.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7d8b7153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f7d8b71531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f7d8b71531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f7d8b71531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3eca51962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3eca51962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eca51962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eca51962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eca519622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3eca519622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eca519622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eca519622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3eca51962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3eca51962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3eca519622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3eca519622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7d8b71531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f7d8b71531_0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7d8b7153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7d8b7153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3eca51962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3eca51962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585260"/>
                </a:solidFill>
                <a:highlight>
                  <a:srgbClr val="EFECF4"/>
                </a:highlight>
                <a:latin typeface="Consolas"/>
                <a:ea typeface="Consolas"/>
                <a:cs typeface="Consolas"/>
                <a:sym typeface="Consolas"/>
              </a:rPr>
              <a:t>age = </a:t>
            </a:r>
            <a:r>
              <a:rPr lang="en">
                <a:solidFill>
                  <a:srgbClr val="AA573C"/>
                </a:solidFill>
                <a:highlight>
                  <a:srgbClr val="EFECF4"/>
                </a:highlight>
                <a:latin typeface="Consolas"/>
                <a:ea typeface="Consolas"/>
                <a:cs typeface="Consolas"/>
                <a:sym typeface="Consolas"/>
              </a:rPr>
              <a:t>17</a:t>
            </a:r>
            <a:br>
              <a:rPr lang="en">
                <a:solidFill>
                  <a:srgbClr val="585260"/>
                </a:solidFill>
                <a:highlight>
                  <a:srgbClr val="EFECF4"/>
                </a:highlight>
                <a:latin typeface="Consolas"/>
                <a:ea typeface="Consolas"/>
                <a:cs typeface="Consolas"/>
                <a:sym typeface="Consolas"/>
              </a:rPr>
            </a:br>
            <a:br>
              <a:rPr lang="en">
                <a:solidFill>
                  <a:srgbClr val="585260"/>
                </a:solidFill>
                <a:highlight>
                  <a:srgbClr val="EFECF4"/>
                </a:highlight>
                <a:latin typeface="Consolas"/>
                <a:ea typeface="Consolas"/>
                <a:cs typeface="Consolas"/>
                <a:sym typeface="Consolas"/>
              </a:rPr>
            </a:br>
            <a:r>
              <a:rPr lang="en">
                <a:solidFill>
                  <a:srgbClr val="955AE7"/>
                </a:solidFill>
                <a:highlight>
                  <a:srgbClr val="EFECF4"/>
                </a:highlight>
                <a:latin typeface="Consolas"/>
                <a:ea typeface="Consolas"/>
                <a:cs typeface="Consolas"/>
                <a:sym typeface="Consolas"/>
              </a:rPr>
              <a:t>if</a:t>
            </a:r>
            <a:r>
              <a:rPr lang="en">
                <a:solidFill>
                  <a:srgbClr val="585260"/>
                </a:solidFill>
                <a:highlight>
                  <a:srgbClr val="EFECF4"/>
                </a:highlight>
                <a:latin typeface="Consolas"/>
                <a:ea typeface="Consolas"/>
                <a:cs typeface="Consolas"/>
                <a:sym typeface="Consolas"/>
              </a:rPr>
              <a:t> age &gt;= </a:t>
            </a:r>
            <a:r>
              <a:rPr lang="en">
                <a:solidFill>
                  <a:srgbClr val="AA573C"/>
                </a:solidFill>
                <a:highlight>
                  <a:srgbClr val="EFECF4"/>
                </a:highlight>
                <a:latin typeface="Consolas"/>
                <a:ea typeface="Consolas"/>
                <a:cs typeface="Consolas"/>
                <a:sym typeface="Consolas"/>
              </a:rPr>
              <a:t>18</a:t>
            </a:r>
            <a:r>
              <a:rPr lang="en">
                <a:solidFill>
                  <a:srgbClr val="585260"/>
                </a:solidFill>
                <a:highlight>
                  <a:srgbClr val="EFECF4"/>
                </a:highlight>
                <a:latin typeface="Consolas"/>
                <a:ea typeface="Consolas"/>
                <a:cs typeface="Consolas"/>
                <a:sym typeface="Consolas"/>
              </a:rPr>
              <a:t>:</a:t>
            </a:r>
            <a:br>
              <a:rPr lang="en">
                <a:solidFill>
                  <a:srgbClr val="585260"/>
                </a:solidFill>
                <a:highlight>
                  <a:srgbClr val="EFECF4"/>
                </a:highlight>
                <a:latin typeface="Consolas"/>
                <a:ea typeface="Consolas"/>
                <a:cs typeface="Consolas"/>
                <a:sym typeface="Consolas"/>
              </a:rPr>
            </a:br>
            <a:r>
              <a:rPr lang="en">
                <a:solidFill>
                  <a:srgbClr val="585260"/>
                </a:solidFill>
                <a:highlight>
                  <a:srgbClr val="EFECF4"/>
                </a:highlight>
                <a:latin typeface="Consolas"/>
                <a:ea typeface="Consolas"/>
                <a:cs typeface="Consolas"/>
                <a:sym typeface="Consolas"/>
              </a:rPr>
              <a:t>    print(</a:t>
            </a:r>
            <a:r>
              <a:rPr lang="en">
                <a:solidFill>
                  <a:srgbClr val="2A9292"/>
                </a:solidFill>
                <a:highlight>
                  <a:srgbClr val="EFECF4"/>
                </a:highlight>
                <a:latin typeface="Consolas"/>
                <a:ea typeface="Consolas"/>
                <a:cs typeface="Consolas"/>
                <a:sym typeface="Consolas"/>
              </a:rPr>
              <a:t>"You are eligible to vote."</a:t>
            </a:r>
            <a:r>
              <a:rPr lang="en">
                <a:solidFill>
                  <a:srgbClr val="585260"/>
                </a:solidFill>
                <a:highlight>
                  <a:srgbClr val="EFECF4"/>
                </a:highlight>
                <a:latin typeface="Consolas"/>
                <a:ea typeface="Consolas"/>
                <a:cs typeface="Consolas"/>
                <a:sym typeface="Consolas"/>
              </a:rPr>
              <a:t>)</a:t>
            </a:r>
            <a:br>
              <a:rPr lang="en">
                <a:solidFill>
                  <a:srgbClr val="585260"/>
                </a:solidFill>
                <a:highlight>
                  <a:srgbClr val="EFECF4"/>
                </a:highlight>
                <a:latin typeface="Consolas"/>
                <a:ea typeface="Consolas"/>
                <a:cs typeface="Consolas"/>
                <a:sym typeface="Consolas"/>
              </a:rPr>
            </a:br>
            <a:r>
              <a:rPr lang="en">
                <a:solidFill>
                  <a:srgbClr val="955AE7"/>
                </a:solidFill>
                <a:highlight>
                  <a:srgbClr val="EFECF4"/>
                </a:highlight>
                <a:latin typeface="Consolas"/>
                <a:ea typeface="Consolas"/>
                <a:cs typeface="Consolas"/>
                <a:sym typeface="Consolas"/>
              </a:rPr>
              <a:t>else</a:t>
            </a:r>
            <a:r>
              <a:rPr lang="en">
                <a:solidFill>
                  <a:srgbClr val="585260"/>
                </a:solidFill>
                <a:highlight>
                  <a:srgbClr val="EFECF4"/>
                </a:highlight>
                <a:latin typeface="Consolas"/>
                <a:ea typeface="Consolas"/>
                <a:cs typeface="Consolas"/>
                <a:sym typeface="Consolas"/>
              </a:rPr>
              <a:t>:</a:t>
            </a:r>
            <a:br>
              <a:rPr lang="en">
                <a:solidFill>
                  <a:srgbClr val="585260"/>
                </a:solidFill>
                <a:highlight>
                  <a:srgbClr val="EFECF4"/>
                </a:highlight>
                <a:latin typeface="Consolas"/>
                <a:ea typeface="Consolas"/>
                <a:cs typeface="Consolas"/>
                <a:sym typeface="Consolas"/>
              </a:rPr>
            </a:br>
            <a:r>
              <a:rPr lang="en">
                <a:solidFill>
                  <a:srgbClr val="585260"/>
                </a:solidFill>
                <a:highlight>
                  <a:srgbClr val="EFECF4"/>
                </a:highlight>
                <a:latin typeface="Consolas"/>
                <a:ea typeface="Consolas"/>
                <a:cs typeface="Consolas"/>
                <a:sym typeface="Consolas"/>
              </a:rPr>
              <a:t>    print(</a:t>
            </a:r>
            <a:r>
              <a:rPr lang="en">
                <a:solidFill>
                  <a:srgbClr val="2A9292"/>
                </a:solidFill>
                <a:highlight>
                  <a:srgbClr val="EFECF4"/>
                </a:highlight>
                <a:latin typeface="Consolas"/>
                <a:ea typeface="Consolas"/>
                <a:cs typeface="Consolas"/>
                <a:sym typeface="Consolas"/>
              </a:rPr>
              <a:t>"You are not eligible to vote yet."</a:t>
            </a:r>
            <a:r>
              <a:rPr lang="en">
                <a:solidFill>
                  <a:srgbClr val="585260"/>
                </a:solidFill>
                <a:highlight>
                  <a:srgbClr val="EFECF4"/>
                </a:highlight>
                <a:latin typeface="Consolas"/>
                <a:ea typeface="Consolas"/>
                <a:cs typeface="Consolas"/>
                <a:sym typeface="Consolas"/>
              </a:rPr>
              <a:t>)</a:t>
            </a:r>
            <a:br>
              <a:rPr lang="en">
                <a:solidFill>
                  <a:srgbClr val="585260"/>
                </a:solidFill>
                <a:highlight>
                  <a:srgbClr val="EFECF4"/>
                </a:highlight>
                <a:latin typeface="Consolas"/>
                <a:ea typeface="Consolas"/>
                <a:cs typeface="Consolas"/>
                <a:sym typeface="Consolas"/>
              </a:rPr>
            </a:b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f7d8b7153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2f7d8b71531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3eca51962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3eca51962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3eca519622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3eca519622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f7d8b7153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f7d8b71531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3eca51962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3eca519622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Example 2: Calculating the sum of numbers from 1 to 10 using a while loop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total = 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num = 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num &lt;= 10: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total += num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num += 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print("The sum of numbers from 1 to 10 is:", total)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3eca51962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3eca51962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Iterating over a list and performing a repetitive task using a for loop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numbers = [1, 2, 3, 4, 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num in numbers: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square = num ** 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print("Square of", num, "is", square)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3eca519622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3eca519622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3eca519622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3eca519622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f7d8b7153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f7d8b7153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f7d8b71531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2f7d8b71531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f7d8b7153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f7d8b7153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7d8b71531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7d8b71531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eca51962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eca51962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eca51962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eca51962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eca51962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eca51962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6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6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70"/>
          <p:cNvSpPr txBox="1"/>
          <p:nvPr>
            <p:ph hasCustomPrompt="1" type="title"/>
          </p:nvPr>
        </p:nvSpPr>
        <p:spPr>
          <a:xfrm>
            <a:off x="311700" y="1106125"/>
            <a:ext cx="8520600" cy="1963500"/>
          </a:xfrm>
          <a:prstGeom prst="rect">
            <a:avLst/>
          </a:prstGeom>
          <a:noFill/>
          <a:ln>
            <a:noFill/>
          </a:ln>
          <a:effectLst>
            <a:outerShdw blurRad="57150" rotWithShape="0" algn="bl" dir="5400000" dist="19050">
              <a:srgbClr val="000000">
                <a:alpha val="49803"/>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7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55" name="Shape 55"/>
        <p:cNvGrpSpPr/>
        <p:nvPr/>
      </p:nvGrpSpPr>
      <p:grpSpPr>
        <a:xfrm>
          <a:off x="0" y="0"/>
          <a:ext cx="0" cy="0"/>
          <a:chOff x="0" y="0"/>
          <a:chExt cx="0" cy="0"/>
        </a:xfrm>
      </p:grpSpPr>
      <p:sp>
        <p:nvSpPr>
          <p:cNvPr id="56" name="Google Shape;56;g2f7d8b71531_0_801"/>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57" name="Google Shape;57;g2f7d8b71531_0_801"/>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58" name="Google Shape;58;g2f7d8b71531_0_801"/>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59" name="Google Shape;59;g2f7d8b71531_0_8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g2f7d8b71531_0_801"/>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61" name="Google Shape;61;g2f7d8b71531_0_801"/>
          <p:cNvSpPr txBox="1"/>
          <p:nvPr>
            <p:ph type="title"/>
          </p:nvPr>
        </p:nvSpPr>
        <p:spPr>
          <a:xfrm>
            <a:off x="247650" y="84275"/>
            <a:ext cx="6603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595959"/>
              </a:buClr>
              <a:buSzPts val="3000"/>
              <a:buNone/>
              <a:defRPr>
                <a:solidFill>
                  <a:srgbClr val="595959"/>
                </a:solidFill>
              </a:defRPr>
            </a:lvl1pPr>
            <a:lvl2pPr lvl="1" rtl="0" algn="l">
              <a:lnSpc>
                <a:spcPct val="100000"/>
              </a:lnSpc>
              <a:spcBef>
                <a:spcPts val="0"/>
              </a:spcBef>
              <a:spcAft>
                <a:spcPts val="0"/>
              </a:spcAft>
              <a:buClr>
                <a:schemeClr val="accent4"/>
              </a:buClr>
              <a:buSzPts val="2800"/>
              <a:buNone/>
              <a:defRPr>
                <a:solidFill>
                  <a:schemeClr val="accent4"/>
                </a:solidFill>
              </a:defRPr>
            </a:lvl2pPr>
            <a:lvl3pPr lvl="2" rtl="0" algn="l">
              <a:lnSpc>
                <a:spcPct val="100000"/>
              </a:lnSpc>
              <a:spcBef>
                <a:spcPts val="0"/>
              </a:spcBef>
              <a:spcAft>
                <a:spcPts val="0"/>
              </a:spcAft>
              <a:buClr>
                <a:schemeClr val="accent4"/>
              </a:buClr>
              <a:buSzPts val="2800"/>
              <a:buNone/>
              <a:defRPr>
                <a:solidFill>
                  <a:schemeClr val="accent4"/>
                </a:solidFill>
              </a:defRPr>
            </a:lvl3pPr>
            <a:lvl4pPr lvl="3" rtl="0" algn="l">
              <a:lnSpc>
                <a:spcPct val="100000"/>
              </a:lnSpc>
              <a:spcBef>
                <a:spcPts val="0"/>
              </a:spcBef>
              <a:spcAft>
                <a:spcPts val="0"/>
              </a:spcAft>
              <a:buClr>
                <a:schemeClr val="accent4"/>
              </a:buClr>
              <a:buSzPts val="2800"/>
              <a:buNone/>
              <a:defRPr>
                <a:solidFill>
                  <a:schemeClr val="accent4"/>
                </a:solidFill>
              </a:defRPr>
            </a:lvl4pPr>
            <a:lvl5pPr lvl="4" rtl="0" algn="l">
              <a:lnSpc>
                <a:spcPct val="100000"/>
              </a:lnSpc>
              <a:spcBef>
                <a:spcPts val="0"/>
              </a:spcBef>
              <a:spcAft>
                <a:spcPts val="0"/>
              </a:spcAft>
              <a:buClr>
                <a:schemeClr val="accent4"/>
              </a:buClr>
              <a:buSzPts val="2800"/>
              <a:buNone/>
              <a:defRPr>
                <a:solidFill>
                  <a:schemeClr val="accent4"/>
                </a:solidFill>
              </a:defRPr>
            </a:lvl5pPr>
            <a:lvl6pPr lvl="5" rtl="0" algn="l">
              <a:lnSpc>
                <a:spcPct val="100000"/>
              </a:lnSpc>
              <a:spcBef>
                <a:spcPts val="0"/>
              </a:spcBef>
              <a:spcAft>
                <a:spcPts val="0"/>
              </a:spcAft>
              <a:buClr>
                <a:schemeClr val="accent4"/>
              </a:buClr>
              <a:buSzPts val="2800"/>
              <a:buNone/>
              <a:defRPr>
                <a:solidFill>
                  <a:schemeClr val="accent4"/>
                </a:solidFill>
              </a:defRPr>
            </a:lvl6pPr>
            <a:lvl7pPr lvl="6" rtl="0" algn="l">
              <a:lnSpc>
                <a:spcPct val="100000"/>
              </a:lnSpc>
              <a:spcBef>
                <a:spcPts val="0"/>
              </a:spcBef>
              <a:spcAft>
                <a:spcPts val="0"/>
              </a:spcAft>
              <a:buClr>
                <a:schemeClr val="accent4"/>
              </a:buClr>
              <a:buSzPts val="2800"/>
              <a:buNone/>
              <a:defRPr>
                <a:solidFill>
                  <a:schemeClr val="accent4"/>
                </a:solidFill>
              </a:defRPr>
            </a:lvl7pPr>
            <a:lvl8pPr lvl="7" rtl="0" algn="l">
              <a:lnSpc>
                <a:spcPct val="100000"/>
              </a:lnSpc>
              <a:spcBef>
                <a:spcPts val="0"/>
              </a:spcBef>
              <a:spcAft>
                <a:spcPts val="0"/>
              </a:spcAft>
              <a:buClr>
                <a:schemeClr val="accent4"/>
              </a:buClr>
              <a:buSzPts val="2800"/>
              <a:buNone/>
              <a:defRPr>
                <a:solidFill>
                  <a:schemeClr val="accent4"/>
                </a:solidFill>
              </a:defRPr>
            </a:lvl8pPr>
            <a:lvl9pPr lvl="8" rtl="0" algn="l">
              <a:lnSpc>
                <a:spcPct val="100000"/>
              </a:lnSpc>
              <a:spcBef>
                <a:spcPts val="0"/>
              </a:spcBef>
              <a:spcAft>
                <a:spcPts val="0"/>
              </a:spcAft>
              <a:buClr>
                <a:schemeClr val="accent4"/>
              </a:buClr>
              <a:buSzPts val="2800"/>
              <a:buNone/>
              <a:defRPr>
                <a:solidFill>
                  <a:schemeClr val="accent4"/>
                </a:solidFill>
              </a:defRPr>
            </a:lvl9pPr>
          </a:lstStyle>
          <a:p/>
        </p:txBody>
      </p:sp>
      <p:pic>
        <p:nvPicPr>
          <p:cNvPr id="62" name="Google Shape;62;g2f7d8b71531_0_801"/>
          <p:cNvPicPr preferRelativeResize="0"/>
          <p:nvPr/>
        </p:nvPicPr>
        <p:blipFill rotWithShape="1">
          <a:blip r:embed="rId3">
            <a:alphaModFix/>
          </a:blip>
          <a:srcRect b="0" l="0" r="0" t="0"/>
          <a:stretch/>
        </p:blipFill>
        <p:spPr>
          <a:xfrm>
            <a:off x="3479075" y="977538"/>
            <a:ext cx="3188425" cy="3188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g2f7d8b71531_0_582"/>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69" name="Google Shape;69;g2f7d8b71531_0_582"/>
          <p:cNvSpPr/>
          <p:nvPr/>
        </p:nvSpPr>
        <p:spPr>
          <a:xfrm>
            <a:off x="5178400" y="695200"/>
            <a:ext cx="605100" cy="6168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70" name="Google Shape;70;g2f7d8b71531_0_582"/>
          <p:cNvSpPr txBox="1"/>
          <p:nvPr>
            <p:ph type="ctrTitle"/>
          </p:nvPr>
        </p:nvSpPr>
        <p:spPr>
          <a:xfrm>
            <a:off x="311708" y="868400"/>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1" name="Google Shape;71;g2f7d8b71531_0_58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g2f7d8b71531_0_5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g2f7d8b71531_0_582"/>
          <p:cNvSpPr/>
          <p:nvPr/>
        </p:nvSpPr>
        <p:spPr>
          <a:xfrm>
            <a:off x="5783400" y="2094650"/>
            <a:ext cx="244500" cy="2337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g2f7d8b71531_0_589"/>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76" name="Google Shape;76;g2f7d8b71531_0_589"/>
          <p:cNvSpPr/>
          <p:nvPr/>
        </p:nvSpPr>
        <p:spPr>
          <a:xfrm>
            <a:off x="5178400" y="930950"/>
            <a:ext cx="605100" cy="6168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77" name="Google Shape;77;g2f7d8b71531_0_589"/>
          <p:cNvSpPr/>
          <p:nvPr/>
        </p:nvSpPr>
        <p:spPr>
          <a:xfrm>
            <a:off x="5783400" y="2094650"/>
            <a:ext cx="244500" cy="2337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78" name="Google Shape;78;g2f7d8b71531_0_589"/>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79" name="Google Shape;79;g2f7d8b71531_0_5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g2f7d8b71531_0_589"/>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81" name="Google Shape;81;g2f7d8b71531_0_589"/>
          <p:cNvSpPr/>
          <p:nvPr/>
        </p:nvSpPr>
        <p:spPr>
          <a:xfrm>
            <a:off x="-168150" y="95500"/>
            <a:ext cx="6147600" cy="712800"/>
          </a:xfrm>
          <a:prstGeom prst="roundRect">
            <a:avLst>
              <a:gd fmla="val 31106" name="adj"/>
            </a:avLst>
          </a:prstGeom>
          <a:solidFill>
            <a:srgbClr val="674E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oppins"/>
              <a:ea typeface="Poppins"/>
              <a:cs typeface="Poppins"/>
              <a:sym typeface="Poppins"/>
            </a:endParaRPr>
          </a:p>
        </p:txBody>
      </p:sp>
      <p:sp>
        <p:nvSpPr>
          <p:cNvPr id="82" name="Google Shape;82;g2f7d8b71531_0_589"/>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2"/>
              </a:buClr>
              <a:buSzPts val="3000"/>
              <a:buNone/>
              <a:defRPr>
                <a:solidFill>
                  <a:schemeClr val="lt2"/>
                </a:solidFill>
              </a:defRPr>
            </a:lvl1pPr>
            <a:lvl2pPr lvl="1" rtl="0" algn="l">
              <a:lnSpc>
                <a:spcPct val="100000"/>
              </a:lnSpc>
              <a:spcBef>
                <a:spcPts val="0"/>
              </a:spcBef>
              <a:spcAft>
                <a:spcPts val="0"/>
              </a:spcAft>
              <a:buClr>
                <a:schemeClr val="accent4"/>
              </a:buClr>
              <a:buSzPts val="2800"/>
              <a:buNone/>
              <a:defRPr>
                <a:solidFill>
                  <a:schemeClr val="accent4"/>
                </a:solidFill>
              </a:defRPr>
            </a:lvl2pPr>
            <a:lvl3pPr lvl="2" rtl="0" algn="l">
              <a:lnSpc>
                <a:spcPct val="100000"/>
              </a:lnSpc>
              <a:spcBef>
                <a:spcPts val="0"/>
              </a:spcBef>
              <a:spcAft>
                <a:spcPts val="0"/>
              </a:spcAft>
              <a:buClr>
                <a:schemeClr val="accent4"/>
              </a:buClr>
              <a:buSzPts val="2800"/>
              <a:buNone/>
              <a:defRPr>
                <a:solidFill>
                  <a:schemeClr val="accent4"/>
                </a:solidFill>
              </a:defRPr>
            </a:lvl3pPr>
            <a:lvl4pPr lvl="3" rtl="0" algn="l">
              <a:lnSpc>
                <a:spcPct val="100000"/>
              </a:lnSpc>
              <a:spcBef>
                <a:spcPts val="0"/>
              </a:spcBef>
              <a:spcAft>
                <a:spcPts val="0"/>
              </a:spcAft>
              <a:buClr>
                <a:schemeClr val="accent4"/>
              </a:buClr>
              <a:buSzPts val="2800"/>
              <a:buNone/>
              <a:defRPr>
                <a:solidFill>
                  <a:schemeClr val="accent4"/>
                </a:solidFill>
              </a:defRPr>
            </a:lvl4pPr>
            <a:lvl5pPr lvl="4" rtl="0" algn="l">
              <a:lnSpc>
                <a:spcPct val="100000"/>
              </a:lnSpc>
              <a:spcBef>
                <a:spcPts val="0"/>
              </a:spcBef>
              <a:spcAft>
                <a:spcPts val="0"/>
              </a:spcAft>
              <a:buClr>
                <a:schemeClr val="accent4"/>
              </a:buClr>
              <a:buSzPts val="2800"/>
              <a:buNone/>
              <a:defRPr>
                <a:solidFill>
                  <a:schemeClr val="accent4"/>
                </a:solidFill>
              </a:defRPr>
            </a:lvl5pPr>
            <a:lvl6pPr lvl="5" rtl="0" algn="l">
              <a:lnSpc>
                <a:spcPct val="100000"/>
              </a:lnSpc>
              <a:spcBef>
                <a:spcPts val="0"/>
              </a:spcBef>
              <a:spcAft>
                <a:spcPts val="0"/>
              </a:spcAft>
              <a:buClr>
                <a:schemeClr val="accent4"/>
              </a:buClr>
              <a:buSzPts val="2800"/>
              <a:buNone/>
              <a:defRPr>
                <a:solidFill>
                  <a:schemeClr val="accent4"/>
                </a:solidFill>
              </a:defRPr>
            </a:lvl6pPr>
            <a:lvl7pPr lvl="6" rtl="0" algn="l">
              <a:lnSpc>
                <a:spcPct val="100000"/>
              </a:lnSpc>
              <a:spcBef>
                <a:spcPts val="0"/>
              </a:spcBef>
              <a:spcAft>
                <a:spcPts val="0"/>
              </a:spcAft>
              <a:buClr>
                <a:schemeClr val="accent4"/>
              </a:buClr>
              <a:buSzPts val="2800"/>
              <a:buNone/>
              <a:defRPr>
                <a:solidFill>
                  <a:schemeClr val="accent4"/>
                </a:solidFill>
              </a:defRPr>
            </a:lvl7pPr>
            <a:lvl8pPr lvl="7" rtl="0" algn="l">
              <a:lnSpc>
                <a:spcPct val="100000"/>
              </a:lnSpc>
              <a:spcBef>
                <a:spcPts val="0"/>
              </a:spcBef>
              <a:spcAft>
                <a:spcPts val="0"/>
              </a:spcAft>
              <a:buClr>
                <a:schemeClr val="accent4"/>
              </a:buClr>
              <a:buSzPts val="2800"/>
              <a:buNone/>
              <a:defRPr>
                <a:solidFill>
                  <a:schemeClr val="accent4"/>
                </a:solidFill>
              </a:defRPr>
            </a:lvl8pPr>
            <a:lvl9pPr lvl="8" rtl="0"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g2f7d8b71531_0_598"/>
          <p:cNvSpPr/>
          <p:nvPr/>
        </p:nvSpPr>
        <p:spPr>
          <a:xfrm>
            <a:off x="5672100" y="-873175"/>
            <a:ext cx="3054000" cy="3136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85" name="Google Shape;85;g2f7d8b71531_0_5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g2f7d8b71531_0_598"/>
          <p:cNvSpPr/>
          <p:nvPr/>
        </p:nvSpPr>
        <p:spPr>
          <a:xfrm>
            <a:off x="6150775" y="-415950"/>
            <a:ext cx="3675600" cy="37902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87" name="Google Shape;87;g2f7d8b71531_0_598"/>
          <p:cNvSpPr txBox="1"/>
          <p:nvPr>
            <p:ph type="title"/>
          </p:nvPr>
        </p:nvSpPr>
        <p:spPr>
          <a:xfrm>
            <a:off x="311700" y="2150850"/>
            <a:ext cx="6021300" cy="841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0B5394"/>
              </a:buClr>
              <a:buSzPts val="3600"/>
              <a:buNone/>
              <a:defRPr sz="3600">
                <a:solidFill>
                  <a:srgbClr val="0B5394"/>
                </a:solidFill>
              </a:defRPr>
            </a:lvl1pPr>
            <a:lvl2pPr lvl="1" rtl="0" algn="ctr">
              <a:lnSpc>
                <a:spcPct val="100000"/>
              </a:lnSpc>
              <a:spcBef>
                <a:spcPts val="0"/>
              </a:spcBef>
              <a:spcAft>
                <a:spcPts val="0"/>
              </a:spcAft>
              <a:buClr>
                <a:srgbClr val="4285F4"/>
              </a:buClr>
              <a:buSzPts val="3600"/>
              <a:buNone/>
              <a:defRPr sz="3600">
                <a:solidFill>
                  <a:srgbClr val="4285F4"/>
                </a:solidFill>
              </a:defRPr>
            </a:lvl2pPr>
            <a:lvl3pPr lvl="2" rtl="0" algn="ctr">
              <a:lnSpc>
                <a:spcPct val="100000"/>
              </a:lnSpc>
              <a:spcBef>
                <a:spcPts val="0"/>
              </a:spcBef>
              <a:spcAft>
                <a:spcPts val="0"/>
              </a:spcAft>
              <a:buClr>
                <a:srgbClr val="4285F4"/>
              </a:buClr>
              <a:buSzPts val="3600"/>
              <a:buNone/>
              <a:defRPr sz="3600">
                <a:solidFill>
                  <a:srgbClr val="4285F4"/>
                </a:solidFill>
              </a:defRPr>
            </a:lvl3pPr>
            <a:lvl4pPr lvl="3" rtl="0" algn="ctr">
              <a:lnSpc>
                <a:spcPct val="100000"/>
              </a:lnSpc>
              <a:spcBef>
                <a:spcPts val="0"/>
              </a:spcBef>
              <a:spcAft>
                <a:spcPts val="0"/>
              </a:spcAft>
              <a:buClr>
                <a:srgbClr val="4285F4"/>
              </a:buClr>
              <a:buSzPts val="3600"/>
              <a:buNone/>
              <a:defRPr sz="3600">
                <a:solidFill>
                  <a:srgbClr val="4285F4"/>
                </a:solidFill>
              </a:defRPr>
            </a:lvl4pPr>
            <a:lvl5pPr lvl="4" rtl="0" algn="ctr">
              <a:lnSpc>
                <a:spcPct val="100000"/>
              </a:lnSpc>
              <a:spcBef>
                <a:spcPts val="0"/>
              </a:spcBef>
              <a:spcAft>
                <a:spcPts val="0"/>
              </a:spcAft>
              <a:buClr>
                <a:srgbClr val="4285F4"/>
              </a:buClr>
              <a:buSzPts val="3600"/>
              <a:buNone/>
              <a:defRPr sz="3600">
                <a:solidFill>
                  <a:srgbClr val="4285F4"/>
                </a:solidFill>
              </a:defRPr>
            </a:lvl5pPr>
            <a:lvl6pPr lvl="5" rtl="0" algn="ctr">
              <a:lnSpc>
                <a:spcPct val="100000"/>
              </a:lnSpc>
              <a:spcBef>
                <a:spcPts val="0"/>
              </a:spcBef>
              <a:spcAft>
                <a:spcPts val="0"/>
              </a:spcAft>
              <a:buClr>
                <a:srgbClr val="4285F4"/>
              </a:buClr>
              <a:buSzPts val="3600"/>
              <a:buNone/>
              <a:defRPr sz="3600">
                <a:solidFill>
                  <a:srgbClr val="4285F4"/>
                </a:solidFill>
              </a:defRPr>
            </a:lvl6pPr>
            <a:lvl7pPr lvl="6" rtl="0" algn="ctr">
              <a:lnSpc>
                <a:spcPct val="100000"/>
              </a:lnSpc>
              <a:spcBef>
                <a:spcPts val="0"/>
              </a:spcBef>
              <a:spcAft>
                <a:spcPts val="0"/>
              </a:spcAft>
              <a:buClr>
                <a:srgbClr val="4285F4"/>
              </a:buClr>
              <a:buSzPts val="3600"/>
              <a:buNone/>
              <a:defRPr sz="3600">
                <a:solidFill>
                  <a:srgbClr val="4285F4"/>
                </a:solidFill>
              </a:defRPr>
            </a:lvl7pPr>
            <a:lvl8pPr lvl="7" rtl="0" algn="ctr">
              <a:lnSpc>
                <a:spcPct val="100000"/>
              </a:lnSpc>
              <a:spcBef>
                <a:spcPts val="0"/>
              </a:spcBef>
              <a:spcAft>
                <a:spcPts val="0"/>
              </a:spcAft>
              <a:buClr>
                <a:srgbClr val="4285F4"/>
              </a:buClr>
              <a:buSzPts val="3600"/>
              <a:buNone/>
              <a:defRPr sz="3600">
                <a:solidFill>
                  <a:srgbClr val="4285F4"/>
                </a:solidFill>
              </a:defRPr>
            </a:lvl8pPr>
            <a:lvl9pPr lvl="8" rtl="0" algn="ctr">
              <a:lnSpc>
                <a:spcPct val="100000"/>
              </a:lnSpc>
              <a:spcBef>
                <a:spcPts val="0"/>
              </a:spcBef>
              <a:spcAft>
                <a:spcPts val="0"/>
              </a:spcAft>
              <a:buClr>
                <a:srgbClr val="4285F4"/>
              </a:buClr>
              <a:buSzPts val="3600"/>
              <a:buNone/>
              <a:defRPr sz="3600">
                <a:solidFill>
                  <a:srgbClr val="4285F4"/>
                </a:solidFill>
              </a:defRPr>
            </a:lvl9pPr>
          </a:lstStyle>
          <a:p/>
        </p:txBody>
      </p:sp>
      <p:pic>
        <p:nvPicPr>
          <p:cNvPr id="88" name="Google Shape;88;g2f7d8b71531_0_598"/>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g2f7d8b71531_0_604"/>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1" name="Google Shape;91;g2f7d8b71531_0_60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92" name="Google Shape;92;g2f7d8b71531_0_60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93" name="Google Shape;93;g2f7d8b71531_0_6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g2f7d8b71531_0_609"/>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30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6" name="Google Shape;96;g2f7d8b71531_0_6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g2f7d8b71531_0_612"/>
          <p:cNvSpPr txBox="1"/>
          <p:nvPr>
            <p:ph type="title"/>
          </p:nvPr>
        </p:nvSpPr>
        <p:spPr>
          <a:xfrm>
            <a:off x="311700" y="555600"/>
            <a:ext cx="2808000" cy="755700"/>
          </a:xfrm>
          <a:prstGeom prst="rect">
            <a:avLst/>
          </a:prstGeom>
          <a:noFill/>
          <a:ln>
            <a:noFill/>
          </a:ln>
          <a:effectLst>
            <a:outerShdw blurRad="57150" rotWithShape="0" algn="bl" dir="5400000" dist="19050">
              <a:srgbClr val="000000">
                <a:alpha val="48630"/>
              </a:srgbClr>
            </a:outerShdw>
          </a:effectLst>
        </p:spPr>
        <p:txBody>
          <a:bodyPr anchorCtr="0" anchor="b"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9" name="Google Shape;99;g2f7d8b71531_0_61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00" name="Google Shape;100;g2f7d8b71531_0_6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sp>
        <p:nvSpPr>
          <p:cNvPr id="102" name="Google Shape;102;g2f7d8b71531_0_6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03" name="Google Shape;103;g2f7d8b71531_0_6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g2f7d8b71531_0_616"/>
          <p:cNvSpPr/>
          <p:nvPr/>
        </p:nvSpPr>
        <p:spPr>
          <a:xfrm>
            <a:off x="6557950" y="-417900"/>
            <a:ext cx="3225300" cy="3236100"/>
          </a:xfrm>
          <a:prstGeom prst="ellipse">
            <a:avLst/>
          </a:prstGeom>
          <a:noFill/>
          <a:ln cap="flat" cmpd="sng" w="2286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05" name="Google Shape;105;g2f7d8b71531_0_616"/>
          <p:cNvSpPr/>
          <p:nvPr/>
        </p:nvSpPr>
        <p:spPr>
          <a:xfrm>
            <a:off x="5178400" y="695200"/>
            <a:ext cx="605100" cy="6168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106" name="Google Shape;106;g2f7d8b71531_0_616"/>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62"/>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a:bodyPr>
          <a:lstStyle>
            <a:lvl1pPr lvl="0">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62"/>
          <p:cNvSpPr txBox="1"/>
          <p:nvPr>
            <p:ph idx="1" type="body"/>
          </p:nvPr>
        </p:nvSpPr>
        <p:spPr>
          <a:xfrm>
            <a:off x="311700" y="986513"/>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62"/>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g2f7d8b71531_0_6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2f7d8b71531_0_6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10" name="Google Shape;110;g2f7d8b71531_0_6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 name="Google Shape;111;g2f7d8b71531_0_6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12" name="Google Shape;112;g2f7d8b71531_0_6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g2f7d8b71531_0_6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15" name="Google Shape;115;g2f7d8b71531_0_6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sp>
        <p:nvSpPr>
          <p:cNvPr id="117" name="Google Shape;117;g2f7d8b71531_0_631"/>
          <p:cNvSpPr txBox="1"/>
          <p:nvPr>
            <p:ph hasCustomPrompt="1" type="title"/>
          </p:nvPr>
        </p:nvSpPr>
        <p:spPr>
          <a:xfrm>
            <a:off x="311700" y="1106125"/>
            <a:ext cx="8520600" cy="1963500"/>
          </a:xfrm>
          <a:prstGeom prst="rect">
            <a:avLst/>
          </a:prstGeom>
          <a:noFill/>
          <a:ln>
            <a:noFill/>
          </a:ln>
          <a:effectLst>
            <a:outerShdw blurRad="57150" rotWithShape="0" algn="bl" dir="5400000" dist="19050">
              <a:srgbClr val="000000">
                <a:alpha val="48630"/>
              </a:srgbClr>
            </a:outerShdw>
          </a:effectLst>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8" name="Google Shape;118;g2f7d8b71531_0_63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19" name="Google Shape;119;g2f7d8b71531_0_6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g2f7d8b71531_0_6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122" name="Shape 122"/>
        <p:cNvGrpSpPr/>
        <p:nvPr/>
      </p:nvGrpSpPr>
      <p:grpSpPr>
        <a:xfrm>
          <a:off x="0" y="0"/>
          <a:ext cx="0" cy="0"/>
          <a:chOff x="0" y="0"/>
          <a:chExt cx="0" cy="0"/>
        </a:xfrm>
      </p:grpSpPr>
      <p:sp>
        <p:nvSpPr>
          <p:cNvPr id="123" name="Google Shape;123;g2f7d8b71531_0_637"/>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24" name="Google Shape;124;g2f7d8b71531_0_637"/>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25" name="Google Shape;125;g2f7d8b71531_0_637"/>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26" name="Google Shape;126;g2f7d8b71531_0_6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g2f7d8b71531_0_637"/>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128" name="Google Shape;128;g2f7d8b71531_0_637"/>
          <p:cNvSpPr txBox="1"/>
          <p:nvPr>
            <p:ph type="title"/>
          </p:nvPr>
        </p:nvSpPr>
        <p:spPr>
          <a:xfrm>
            <a:off x="247650" y="84275"/>
            <a:ext cx="6603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595959"/>
              </a:buClr>
              <a:buSzPts val="3000"/>
              <a:buNone/>
              <a:defRPr>
                <a:solidFill>
                  <a:srgbClr val="595959"/>
                </a:solidFill>
              </a:defRPr>
            </a:lvl1pPr>
            <a:lvl2pPr lvl="1" rtl="0" algn="l">
              <a:lnSpc>
                <a:spcPct val="100000"/>
              </a:lnSpc>
              <a:spcBef>
                <a:spcPts val="0"/>
              </a:spcBef>
              <a:spcAft>
                <a:spcPts val="0"/>
              </a:spcAft>
              <a:buClr>
                <a:schemeClr val="accent4"/>
              </a:buClr>
              <a:buSzPts val="2800"/>
              <a:buNone/>
              <a:defRPr>
                <a:solidFill>
                  <a:schemeClr val="accent4"/>
                </a:solidFill>
              </a:defRPr>
            </a:lvl2pPr>
            <a:lvl3pPr lvl="2" rtl="0" algn="l">
              <a:lnSpc>
                <a:spcPct val="100000"/>
              </a:lnSpc>
              <a:spcBef>
                <a:spcPts val="0"/>
              </a:spcBef>
              <a:spcAft>
                <a:spcPts val="0"/>
              </a:spcAft>
              <a:buClr>
                <a:schemeClr val="accent4"/>
              </a:buClr>
              <a:buSzPts val="2800"/>
              <a:buNone/>
              <a:defRPr>
                <a:solidFill>
                  <a:schemeClr val="accent4"/>
                </a:solidFill>
              </a:defRPr>
            </a:lvl3pPr>
            <a:lvl4pPr lvl="3" rtl="0" algn="l">
              <a:lnSpc>
                <a:spcPct val="100000"/>
              </a:lnSpc>
              <a:spcBef>
                <a:spcPts val="0"/>
              </a:spcBef>
              <a:spcAft>
                <a:spcPts val="0"/>
              </a:spcAft>
              <a:buClr>
                <a:schemeClr val="accent4"/>
              </a:buClr>
              <a:buSzPts val="2800"/>
              <a:buNone/>
              <a:defRPr>
                <a:solidFill>
                  <a:schemeClr val="accent4"/>
                </a:solidFill>
              </a:defRPr>
            </a:lvl4pPr>
            <a:lvl5pPr lvl="4" rtl="0" algn="l">
              <a:lnSpc>
                <a:spcPct val="100000"/>
              </a:lnSpc>
              <a:spcBef>
                <a:spcPts val="0"/>
              </a:spcBef>
              <a:spcAft>
                <a:spcPts val="0"/>
              </a:spcAft>
              <a:buClr>
                <a:schemeClr val="accent4"/>
              </a:buClr>
              <a:buSzPts val="2800"/>
              <a:buNone/>
              <a:defRPr>
                <a:solidFill>
                  <a:schemeClr val="accent4"/>
                </a:solidFill>
              </a:defRPr>
            </a:lvl5pPr>
            <a:lvl6pPr lvl="5" rtl="0" algn="l">
              <a:lnSpc>
                <a:spcPct val="100000"/>
              </a:lnSpc>
              <a:spcBef>
                <a:spcPts val="0"/>
              </a:spcBef>
              <a:spcAft>
                <a:spcPts val="0"/>
              </a:spcAft>
              <a:buClr>
                <a:schemeClr val="accent4"/>
              </a:buClr>
              <a:buSzPts val="2800"/>
              <a:buNone/>
              <a:defRPr>
                <a:solidFill>
                  <a:schemeClr val="accent4"/>
                </a:solidFill>
              </a:defRPr>
            </a:lvl6pPr>
            <a:lvl7pPr lvl="6" rtl="0" algn="l">
              <a:lnSpc>
                <a:spcPct val="100000"/>
              </a:lnSpc>
              <a:spcBef>
                <a:spcPts val="0"/>
              </a:spcBef>
              <a:spcAft>
                <a:spcPts val="0"/>
              </a:spcAft>
              <a:buClr>
                <a:schemeClr val="accent4"/>
              </a:buClr>
              <a:buSzPts val="2800"/>
              <a:buNone/>
              <a:defRPr>
                <a:solidFill>
                  <a:schemeClr val="accent4"/>
                </a:solidFill>
              </a:defRPr>
            </a:lvl7pPr>
            <a:lvl8pPr lvl="7" rtl="0" algn="l">
              <a:lnSpc>
                <a:spcPct val="100000"/>
              </a:lnSpc>
              <a:spcBef>
                <a:spcPts val="0"/>
              </a:spcBef>
              <a:spcAft>
                <a:spcPts val="0"/>
              </a:spcAft>
              <a:buClr>
                <a:schemeClr val="accent4"/>
              </a:buClr>
              <a:buSzPts val="2800"/>
              <a:buNone/>
              <a:defRPr>
                <a:solidFill>
                  <a:schemeClr val="accent4"/>
                </a:solidFill>
              </a:defRPr>
            </a:lvl8pPr>
            <a:lvl9pPr lvl="8" rtl="0" algn="l">
              <a:lnSpc>
                <a:spcPct val="100000"/>
              </a:lnSpc>
              <a:spcBef>
                <a:spcPts val="0"/>
              </a:spcBef>
              <a:spcAft>
                <a:spcPts val="0"/>
              </a:spcAft>
              <a:buClr>
                <a:schemeClr val="accent4"/>
              </a:buClr>
              <a:buSzPts val="2800"/>
              <a:buNone/>
              <a:defRPr>
                <a:solidFill>
                  <a:schemeClr val="accent4"/>
                </a:solidFill>
              </a:defRPr>
            </a:lvl9pPr>
          </a:lstStyle>
          <a:p/>
        </p:txBody>
      </p:sp>
      <p:pic>
        <p:nvPicPr>
          <p:cNvPr id="129" name="Google Shape;129;g2f7d8b71531_0_637"/>
          <p:cNvPicPr preferRelativeResize="0"/>
          <p:nvPr/>
        </p:nvPicPr>
        <p:blipFill rotWithShape="1">
          <a:blip r:embed="rId3">
            <a:alphaModFix/>
          </a:blip>
          <a:srcRect b="0" l="0" r="0" t="0"/>
          <a:stretch/>
        </p:blipFill>
        <p:spPr>
          <a:xfrm>
            <a:off x="3479075" y="977538"/>
            <a:ext cx="3188425" cy="31884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_2">
    <p:spTree>
      <p:nvGrpSpPr>
        <p:cNvPr id="130" name="Shape 130"/>
        <p:cNvGrpSpPr/>
        <p:nvPr/>
      </p:nvGrpSpPr>
      <p:grpSpPr>
        <a:xfrm>
          <a:off x="0" y="0"/>
          <a:ext cx="0" cy="0"/>
          <a:chOff x="0" y="0"/>
          <a:chExt cx="0" cy="0"/>
        </a:xfrm>
      </p:grpSpPr>
      <p:sp>
        <p:nvSpPr>
          <p:cNvPr id="131" name="Google Shape;131;g2f7d8b71531_0_645"/>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32" name="Google Shape;132;g2f7d8b71531_0_645"/>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33" name="Google Shape;133;g2f7d8b71531_0_645"/>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34" name="Google Shape;134;g2f7d8b71531_0_6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5" name="Google Shape;135;g2f7d8b71531_0_645"/>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136" name="Google Shape;136;g2f7d8b71531_0_645"/>
          <p:cNvSpPr txBox="1"/>
          <p:nvPr>
            <p:ph type="title"/>
          </p:nvPr>
        </p:nvSpPr>
        <p:spPr>
          <a:xfrm>
            <a:off x="1162050" y="84275"/>
            <a:ext cx="6603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595959"/>
              </a:buClr>
              <a:buSzPts val="3000"/>
              <a:buNone/>
              <a:defRPr>
                <a:solidFill>
                  <a:srgbClr val="595959"/>
                </a:solidFill>
              </a:defRPr>
            </a:lvl1pPr>
            <a:lvl2pPr lvl="1" rtl="0" algn="l">
              <a:lnSpc>
                <a:spcPct val="100000"/>
              </a:lnSpc>
              <a:spcBef>
                <a:spcPts val="0"/>
              </a:spcBef>
              <a:spcAft>
                <a:spcPts val="0"/>
              </a:spcAft>
              <a:buClr>
                <a:schemeClr val="accent4"/>
              </a:buClr>
              <a:buSzPts val="2800"/>
              <a:buNone/>
              <a:defRPr>
                <a:solidFill>
                  <a:schemeClr val="accent4"/>
                </a:solidFill>
              </a:defRPr>
            </a:lvl2pPr>
            <a:lvl3pPr lvl="2" rtl="0" algn="l">
              <a:lnSpc>
                <a:spcPct val="100000"/>
              </a:lnSpc>
              <a:spcBef>
                <a:spcPts val="0"/>
              </a:spcBef>
              <a:spcAft>
                <a:spcPts val="0"/>
              </a:spcAft>
              <a:buClr>
                <a:schemeClr val="accent4"/>
              </a:buClr>
              <a:buSzPts val="2800"/>
              <a:buNone/>
              <a:defRPr>
                <a:solidFill>
                  <a:schemeClr val="accent4"/>
                </a:solidFill>
              </a:defRPr>
            </a:lvl3pPr>
            <a:lvl4pPr lvl="3" rtl="0" algn="l">
              <a:lnSpc>
                <a:spcPct val="100000"/>
              </a:lnSpc>
              <a:spcBef>
                <a:spcPts val="0"/>
              </a:spcBef>
              <a:spcAft>
                <a:spcPts val="0"/>
              </a:spcAft>
              <a:buClr>
                <a:schemeClr val="accent4"/>
              </a:buClr>
              <a:buSzPts val="2800"/>
              <a:buNone/>
              <a:defRPr>
                <a:solidFill>
                  <a:schemeClr val="accent4"/>
                </a:solidFill>
              </a:defRPr>
            </a:lvl4pPr>
            <a:lvl5pPr lvl="4" rtl="0" algn="l">
              <a:lnSpc>
                <a:spcPct val="100000"/>
              </a:lnSpc>
              <a:spcBef>
                <a:spcPts val="0"/>
              </a:spcBef>
              <a:spcAft>
                <a:spcPts val="0"/>
              </a:spcAft>
              <a:buClr>
                <a:schemeClr val="accent4"/>
              </a:buClr>
              <a:buSzPts val="2800"/>
              <a:buNone/>
              <a:defRPr>
                <a:solidFill>
                  <a:schemeClr val="accent4"/>
                </a:solidFill>
              </a:defRPr>
            </a:lvl5pPr>
            <a:lvl6pPr lvl="5" rtl="0" algn="l">
              <a:lnSpc>
                <a:spcPct val="100000"/>
              </a:lnSpc>
              <a:spcBef>
                <a:spcPts val="0"/>
              </a:spcBef>
              <a:spcAft>
                <a:spcPts val="0"/>
              </a:spcAft>
              <a:buClr>
                <a:schemeClr val="accent4"/>
              </a:buClr>
              <a:buSzPts val="2800"/>
              <a:buNone/>
              <a:defRPr>
                <a:solidFill>
                  <a:schemeClr val="accent4"/>
                </a:solidFill>
              </a:defRPr>
            </a:lvl6pPr>
            <a:lvl7pPr lvl="6" rtl="0" algn="l">
              <a:lnSpc>
                <a:spcPct val="100000"/>
              </a:lnSpc>
              <a:spcBef>
                <a:spcPts val="0"/>
              </a:spcBef>
              <a:spcAft>
                <a:spcPts val="0"/>
              </a:spcAft>
              <a:buClr>
                <a:schemeClr val="accent4"/>
              </a:buClr>
              <a:buSzPts val="2800"/>
              <a:buNone/>
              <a:defRPr>
                <a:solidFill>
                  <a:schemeClr val="accent4"/>
                </a:solidFill>
              </a:defRPr>
            </a:lvl7pPr>
            <a:lvl8pPr lvl="7" rtl="0" algn="l">
              <a:lnSpc>
                <a:spcPct val="100000"/>
              </a:lnSpc>
              <a:spcBef>
                <a:spcPts val="0"/>
              </a:spcBef>
              <a:spcAft>
                <a:spcPts val="0"/>
              </a:spcAft>
              <a:buClr>
                <a:schemeClr val="accent4"/>
              </a:buClr>
              <a:buSzPts val="2800"/>
              <a:buNone/>
              <a:defRPr>
                <a:solidFill>
                  <a:schemeClr val="accent4"/>
                </a:solidFill>
              </a:defRPr>
            </a:lvl8pPr>
            <a:lvl9pPr lvl="8" rtl="0" algn="l">
              <a:lnSpc>
                <a:spcPct val="100000"/>
              </a:lnSpc>
              <a:spcBef>
                <a:spcPts val="0"/>
              </a:spcBef>
              <a:spcAft>
                <a:spcPts val="0"/>
              </a:spcAft>
              <a:buClr>
                <a:schemeClr val="accent4"/>
              </a:buClr>
              <a:buSzPts val="2800"/>
              <a:buNone/>
              <a:defRPr>
                <a:solidFill>
                  <a:schemeClr val="accent4"/>
                </a:solidFill>
              </a:defRPr>
            </a:lvl9pPr>
          </a:lstStyle>
          <a:p/>
        </p:txBody>
      </p:sp>
      <p:sp>
        <p:nvSpPr>
          <p:cNvPr id="137" name="Google Shape;137;g2f7d8b71531_0_645"/>
          <p:cNvSpPr txBox="1"/>
          <p:nvPr>
            <p:ph idx="1" type="body"/>
          </p:nvPr>
        </p:nvSpPr>
        <p:spPr>
          <a:xfrm>
            <a:off x="1162050" y="1180325"/>
            <a:ext cx="7670100" cy="29472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38" name="Google Shape;138;g2f7d8b71531_0_645"/>
          <p:cNvSpPr/>
          <p:nvPr/>
        </p:nvSpPr>
        <p:spPr>
          <a:xfrm>
            <a:off x="-76200" y="171450"/>
            <a:ext cx="1178700" cy="332100"/>
          </a:xfrm>
          <a:prstGeom prst="rect">
            <a:avLst/>
          </a:prstGeom>
          <a:solidFill>
            <a:srgbClr val="4A5D71"/>
          </a:solidFill>
          <a:ln cap="flat" cmpd="sng" w="9525">
            <a:solidFill>
              <a:srgbClr val="577B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3F3F3"/>
                </a:solidFill>
                <a:latin typeface="Poppins"/>
                <a:ea typeface="Poppins"/>
                <a:cs typeface="Poppins"/>
                <a:sym typeface="Poppins"/>
              </a:rPr>
              <a:t>Activity</a:t>
            </a:r>
            <a:endParaRPr b="0" i="0" sz="1400" u="none" cap="none" strike="noStrike">
              <a:solidFill>
                <a:srgbClr val="F3F3F3"/>
              </a:solidFill>
              <a:latin typeface="Poppins"/>
              <a:ea typeface="Poppins"/>
              <a:cs typeface="Poppins"/>
              <a:sym typeface="Poppins"/>
            </a:endParaRPr>
          </a:p>
        </p:txBody>
      </p:sp>
      <p:pic>
        <p:nvPicPr>
          <p:cNvPr id="139" name="Google Shape;139;g2f7d8b71531_0_645"/>
          <p:cNvPicPr preferRelativeResize="0"/>
          <p:nvPr/>
        </p:nvPicPr>
        <p:blipFill rotWithShape="1">
          <a:blip r:embed="rId3">
            <a:alphaModFix/>
          </a:blip>
          <a:srcRect b="0" l="0" r="0" t="0"/>
          <a:stretch/>
        </p:blipFill>
        <p:spPr>
          <a:xfrm>
            <a:off x="138125" y="567925"/>
            <a:ext cx="860826" cy="860826"/>
          </a:xfrm>
          <a:prstGeom prst="rect">
            <a:avLst/>
          </a:prstGeom>
          <a:noFill/>
          <a:ln>
            <a:noFill/>
          </a:ln>
        </p:spPr>
      </p:pic>
      <p:sp>
        <p:nvSpPr>
          <p:cNvPr id="140" name="Google Shape;140;g2f7d8b71531_0_645"/>
          <p:cNvSpPr/>
          <p:nvPr/>
        </p:nvSpPr>
        <p:spPr>
          <a:xfrm>
            <a:off x="1264450" y="717950"/>
            <a:ext cx="1982400" cy="393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41" name="Google Shape;141;g2f7d8b71531_0_645"/>
          <p:cNvSpPr txBox="1"/>
          <p:nvPr/>
        </p:nvSpPr>
        <p:spPr>
          <a:xfrm>
            <a:off x="1295400" y="716750"/>
            <a:ext cx="1178700" cy="4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Poppins"/>
                <a:ea typeface="Poppins"/>
                <a:cs typeface="Poppins"/>
                <a:sym typeface="Poppins"/>
              </a:rPr>
              <a:t>Duration: </a:t>
            </a:r>
            <a:endParaRPr b="0" i="0" sz="1400" u="none" cap="none" strike="noStrike">
              <a:solidFill>
                <a:srgbClr val="434343"/>
              </a:solidFill>
              <a:latin typeface="Poppins"/>
              <a:ea typeface="Poppins"/>
              <a:cs typeface="Poppins"/>
              <a:sym typeface="Poppi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142" name="Shape 142"/>
        <p:cNvGrpSpPr/>
        <p:nvPr/>
      </p:nvGrpSpPr>
      <p:grpSpPr>
        <a:xfrm>
          <a:off x="0" y="0"/>
          <a:ext cx="0" cy="0"/>
          <a:chOff x="0" y="0"/>
          <a:chExt cx="0" cy="0"/>
        </a:xfrm>
      </p:grpSpPr>
      <p:sp>
        <p:nvSpPr>
          <p:cNvPr id="143" name="Google Shape;143;g2f7d8b71531_0_657"/>
          <p:cNvSpPr/>
          <p:nvPr/>
        </p:nvSpPr>
        <p:spPr>
          <a:xfrm>
            <a:off x="6027875" y="-50700"/>
            <a:ext cx="3432900" cy="3263700"/>
          </a:xfrm>
          <a:prstGeom prst="teardrop">
            <a:avLst>
              <a:gd fmla="val 979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44" name="Google Shape;144;g2f7d8b71531_0_657"/>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45" name="Google Shape;145;g2f7d8b71531_0_657"/>
          <p:cNvSpPr/>
          <p:nvPr/>
        </p:nvSpPr>
        <p:spPr>
          <a:xfrm>
            <a:off x="5783400" y="2094650"/>
            <a:ext cx="244500" cy="2337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46" name="Google Shape;146;g2f7d8b71531_0_6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7" name="Google Shape;147;g2f7d8b71531_0_657"/>
          <p:cNvPicPr preferRelativeResize="0"/>
          <p:nvPr/>
        </p:nvPicPr>
        <p:blipFill rotWithShape="1">
          <a:blip r:embed="rId2">
            <a:alphaModFix/>
          </a:blip>
          <a:srcRect b="0" l="0" r="0" t="0"/>
          <a:stretch/>
        </p:blipFill>
        <p:spPr>
          <a:xfrm>
            <a:off x="7341076" y="167450"/>
            <a:ext cx="1680075" cy="558750"/>
          </a:xfrm>
          <a:prstGeom prst="rect">
            <a:avLst/>
          </a:prstGeom>
          <a:noFill/>
          <a:ln>
            <a:noFill/>
          </a:ln>
        </p:spPr>
      </p:pic>
      <p:sp>
        <p:nvSpPr>
          <p:cNvPr id="148" name="Google Shape;148;g2f7d8b71531_0_657"/>
          <p:cNvSpPr/>
          <p:nvPr/>
        </p:nvSpPr>
        <p:spPr>
          <a:xfrm>
            <a:off x="-168150" y="95500"/>
            <a:ext cx="6426000" cy="712800"/>
          </a:xfrm>
          <a:prstGeom prst="roundRect">
            <a:avLst>
              <a:gd fmla="val 43113" name="adj"/>
            </a:avLst>
          </a:prstGeom>
          <a:solidFill>
            <a:srgbClr val="0737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oppins"/>
              <a:ea typeface="Poppins"/>
              <a:cs typeface="Poppins"/>
              <a:sym typeface="Poppins"/>
            </a:endParaRPr>
          </a:p>
        </p:txBody>
      </p:sp>
      <p:sp>
        <p:nvSpPr>
          <p:cNvPr id="149" name="Google Shape;149;g2f7d8b71531_0_657"/>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3F3F3"/>
              </a:buClr>
              <a:buSzPts val="3000"/>
              <a:buNone/>
              <a:defRPr>
                <a:solidFill>
                  <a:srgbClr val="F3F3F3"/>
                </a:solidFill>
              </a:defRPr>
            </a:lvl1pPr>
            <a:lvl2pPr lvl="1" rtl="0" algn="l">
              <a:lnSpc>
                <a:spcPct val="100000"/>
              </a:lnSpc>
              <a:spcBef>
                <a:spcPts val="0"/>
              </a:spcBef>
              <a:spcAft>
                <a:spcPts val="0"/>
              </a:spcAft>
              <a:buClr>
                <a:schemeClr val="accent4"/>
              </a:buClr>
              <a:buSzPts val="2800"/>
              <a:buNone/>
              <a:defRPr>
                <a:solidFill>
                  <a:schemeClr val="accent4"/>
                </a:solidFill>
              </a:defRPr>
            </a:lvl2pPr>
            <a:lvl3pPr lvl="2" rtl="0" algn="l">
              <a:lnSpc>
                <a:spcPct val="100000"/>
              </a:lnSpc>
              <a:spcBef>
                <a:spcPts val="0"/>
              </a:spcBef>
              <a:spcAft>
                <a:spcPts val="0"/>
              </a:spcAft>
              <a:buClr>
                <a:schemeClr val="accent4"/>
              </a:buClr>
              <a:buSzPts val="2800"/>
              <a:buNone/>
              <a:defRPr>
                <a:solidFill>
                  <a:schemeClr val="accent4"/>
                </a:solidFill>
              </a:defRPr>
            </a:lvl3pPr>
            <a:lvl4pPr lvl="3" rtl="0" algn="l">
              <a:lnSpc>
                <a:spcPct val="100000"/>
              </a:lnSpc>
              <a:spcBef>
                <a:spcPts val="0"/>
              </a:spcBef>
              <a:spcAft>
                <a:spcPts val="0"/>
              </a:spcAft>
              <a:buClr>
                <a:schemeClr val="accent4"/>
              </a:buClr>
              <a:buSzPts val="2800"/>
              <a:buNone/>
              <a:defRPr>
                <a:solidFill>
                  <a:schemeClr val="accent4"/>
                </a:solidFill>
              </a:defRPr>
            </a:lvl4pPr>
            <a:lvl5pPr lvl="4" rtl="0" algn="l">
              <a:lnSpc>
                <a:spcPct val="100000"/>
              </a:lnSpc>
              <a:spcBef>
                <a:spcPts val="0"/>
              </a:spcBef>
              <a:spcAft>
                <a:spcPts val="0"/>
              </a:spcAft>
              <a:buClr>
                <a:schemeClr val="accent4"/>
              </a:buClr>
              <a:buSzPts val="2800"/>
              <a:buNone/>
              <a:defRPr>
                <a:solidFill>
                  <a:schemeClr val="accent4"/>
                </a:solidFill>
              </a:defRPr>
            </a:lvl5pPr>
            <a:lvl6pPr lvl="5" rtl="0" algn="l">
              <a:lnSpc>
                <a:spcPct val="100000"/>
              </a:lnSpc>
              <a:spcBef>
                <a:spcPts val="0"/>
              </a:spcBef>
              <a:spcAft>
                <a:spcPts val="0"/>
              </a:spcAft>
              <a:buClr>
                <a:schemeClr val="accent4"/>
              </a:buClr>
              <a:buSzPts val="2800"/>
              <a:buNone/>
              <a:defRPr>
                <a:solidFill>
                  <a:schemeClr val="accent4"/>
                </a:solidFill>
              </a:defRPr>
            </a:lvl6pPr>
            <a:lvl7pPr lvl="6" rtl="0" algn="l">
              <a:lnSpc>
                <a:spcPct val="100000"/>
              </a:lnSpc>
              <a:spcBef>
                <a:spcPts val="0"/>
              </a:spcBef>
              <a:spcAft>
                <a:spcPts val="0"/>
              </a:spcAft>
              <a:buClr>
                <a:schemeClr val="accent4"/>
              </a:buClr>
              <a:buSzPts val="2800"/>
              <a:buNone/>
              <a:defRPr>
                <a:solidFill>
                  <a:schemeClr val="accent4"/>
                </a:solidFill>
              </a:defRPr>
            </a:lvl7pPr>
            <a:lvl8pPr lvl="7" rtl="0" algn="l">
              <a:lnSpc>
                <a:spcPct val="100000"/>
              </a:lnSpc>
              <a:spcBef>
                <a:spcPts val="0"/>
              </a:spcBef>
              <a:spcAft>
                <a:spcPts val="0"/>
              </a:spcAft>
              <a:buClr>
                <a:schemeClr val="accent4"/>
              </a:buClr>
              <a:buSzPts val="2800"/>
              <a:buNone/>
              <a:defRPr>
                <a:solidFill>
                  <a:schemeClr val="accent4"/>
                </a:solidFill>
              </a:defRPr>
            </a:lvl8pPr>
            <a:lvl9pPr lvl="8" rtl="0" algn="l">
              <a:lnSpc>
                <a:spcPct val="100000"/>
              </a:lnSpc>
              <a:spcBef>
                <a:spcPts val="0"/>
              </a:spcBef>
              <a:spcAft>
                <a:spcPts val="0"/>
              </a:spcAft>
              <a:buClr>
                <a:schemeClr val="accent4"/>
              </a:buClr>
              <a:buSzPts val="2800"/>
              <a:buNone/>
              <a:defRPr>
                <a:solidFill>
                  <a:schemeClr val="accent4"/>
                </a:solidFill>
              </a:defRPr>
            </a:lvl9pPr>
          </a:lstStyle>
          <a:p/>
        </p:txBody>
      </p:sp>
      <p:sp>
        <p:nvSpPr>
          <p:cNvPr id="150" name="Google Shape;150;g2f7d8b71531_0_657"/>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4"/>
          <p:cNvSpPr txBox="1"/>
          <p:nvPr>
            <p:ph type="title"/>
          </p:nvPr>
        </p:nvSpPr>
        <p:spPr>
          <a:xfrm>
            <a:off x="182850" y="165550"/>
            <a:ext cx="8520600" cy="5727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rmAutofit/>
          </a:bodyPr>
          <a:lstStyle>
            <a:lvl1pPr lvl="0">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6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5"/>
          <p:cNvSpPr txBox="1"/>
          <p:nvPr>
            <p:ph type="title"/>
          </p:nvPr>
        </p:nvSpPr>
        <p:spPr>
          <a:xfrm>
            <a:off x="182850" y="165550"/>
            <a:ext cx="8520600" cy="5727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rm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66"/>
          <p:cNvSpPr txBox="1"/>
          <p:nvPr>
            <p:ph type="title"/>
          </p:nvPr>
        </p:nvSpPr>
        <p:spPr>
          <a:xfrm>
            <a:off x="311700" y="555600"/>
            <a:ext cx="2808000" cy="755700"/>
          </a:xfrm>
          <a:prstGeom prst="rect">
            <a:avLst/>
          </a:prstGeom>
          <a:noFill/>
          <a:ln>
            <a:noFill/>
          </a:ln>
          <a:effectLst>
            <a:outerShdw blurRad="57150" rotWithShape="0" algn="bl" dir="5400000" dist="19050">
              <a:srgbClr val="000000">
                <a:alpha val="49803"/>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6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67"/>
          <p:cNvSpPr txBox="1"/>
          <p:nvPr>
            <p:ph type="title"/>
          </p:nvPr>
        </p:nvSpPr>
        <p:spPr>
          <a:xfrm>
            <a:off x="490250" y="450150"/>
            <a:ext cx="6367800" cy="40908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6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8"/>
          <p:cNvSpPr txBox="1"/>
          <p:nvPr>
            <p:ph type="title"/>
          </p:nvPr>
        </p:nvSpPr>
        <p:spPr>
          <a:xfrm>
            <a:off x="265500" y="1233175"/>
            <a:ext cx="4045200" cy="1482300"/>
          </a:xfrm>
          <a:prstGeom prst="rect">
            <a:avLst/>
          </a:prstGeom>
          <a:noFill/>
          <a:ln>
            <a:noFill/>
          </a:ln>
          <a:effectLst>
            <a:outerShdw blurRad="57150" rotWithShape="0" algn="bl" dir="5400000" dist="19050">
              <a:srgbClr val="000000">
                <a:alpha val="49803"/>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6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6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5" name="Google Shape;45;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6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 name="Google Shape;4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3.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60"/>
          <p:cNvSpPr/>
          <p:nvPr/>
        </p:nvSpPr>
        <p:spPr>
          <a:xfrm>
            <a:off x="-168150" y="95500"/>
            <a:ext cx="6147600" cy="712800"/>
          </a:xfrm>
          <a:prstGeom prst="roundRect">
            <a:avLst>
              <a:gd fmla="val 31106" name="adj"/>
            </a:avLst>
          </a:prstGeom>
          <a:solidFill>
            <a:srgbClr val="674E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oppins"/>
              <a:ea typeface="Poppins"/>
              <a:cs typeface="Poppins"/>
              <a:sym typeface="Poppins"/>
            </a:endParaRPr>
          </a:p>
        </p:txBody>
      </p:sp>
      <p:sp>
        <p:nvSpPr>
          <p:cNvPr id="8" name="Google Shape;8;p60"/>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a:bodyPr>
          <a:lstStyle>
            <a:lvl1pPr lvl="0" marR="0" rtl="0">
              <a:lnSpc>
                <a:spcPct val="100000"/>
              </a:lnSpc>
              <a:spcBef>
                <a:spcPts val="0"/>
              </a:spcBef>
              <a:spcAft>
                <a:spcPts val="0"/>
              </a:spcAft>
              <a:buClr>
                <a:srgbClr val="21BFC1"/>
              </a:buClr>
              <a:buSzPts val="3000"/>
              <a:buFont typeface="Poppins"/>
              <a:buNone/>
              <a:defRPr b="1" i="0" sz="3000" u="none" cap="none" strike="noStrike">
                <a:solidFill>
                  <a:srgbClr val="21BFC1"/>
                </a:solidFill>
                <a:latin typeface="Poppins"/>
                <a:ea typeface="Poppins"/>
                <a:cs typeface="Poppins"/>
                <a:sym typeface="Poppins"/>
              </a:defRPr>
            </a:lvl1pPr>
            <a:lvl2pPr lvl="1" marR="0" rtl="0">
              <a:lnSpc>
                <a:spcPct val="100000"/>
              </a:lnSpc>
              <a:spcBef>
                <a:spcPts val="0"/>
              </a:spcBef>
              <a:spcAft>
                <a:spcPts val="0"/>
              </a:spcAft>
              <a:buClr>
                <a:srgbClr val="21BFC1"/>
              </a:buClr>
              <a:buSzPts val="2800"/>
              <a:buFont typeface="Arial"/>
              <a:buNone/>
              <a:defRPr b="0" i="0" sz="2800" u="none" cap="none" strike="noStrike">
                <a:solidFill>
                  <a:srgbClr val="21BFC1"/>
                </a:solidFill>
                <a:latin typeface="Arial"/>
                <a:ea typeface="Arial"/>
                <a:cs typeface="Arial"/>
                <a:sym typeface="Arial"/>
              </a:defRPr>
            </a:lvl2pPr>
            <a:lvl3pPr lvl="2" marR="0" rtl="0">
              <a:lnSpc>
                <a:spcPct val="100000"/>
              </a:lnSpc>
              <a:spcBef>
                <a:spcPts val="0"/>
              </a:spcBef>
              <a:spcAft>
                <a:spcPts val="0"/>
              </a:spcAft>
              <a:buClr>
                <a:srgbClr val="21BFC1"/>
              </a:buClr>
              <a:buSzPts val="2800"/>
              <a:buFont typeface="Arial"/>
              <a:buNone/>
              <a:defRPr b="0" i="0" sz="2800" u="none" cap="none" strike="noStrike">
                <a:solidFill>
                  <a:srgbClr val="21BFC1"/>
                </a:solidFill>
                <a:latin typeface="Arial"/>
                <a:ea typeface="Arial"/>
                <a:cs typeface="Arial"/>
                <a:sym typeface="Arial"/>
              </a:defRPr>
            </a:lvl3pPr>
            <a:lvl4pPr lvl="3" marR="0" rtl="0">
              <a:lnSpc>
                <a:spcPct val="100000"/>
              </a:lnSpc>
              <a:spcBef>
                <a:spcPts val="0"/>
              </a:spcBef>
              <a:spcAft>
                <a:spcPts val="0"/>
              </a:spcAft>
              <a:buClr>
                <a:srgbClr val="21BFC1"/>
              </a:buClr>
              <a:buSzPts val="2800"/>
              <a:buFont typeface="Arial"/>
              <a:buNone/>
              <a:defRPr b="0" i="0" sz="2800" u="none" cap="none" strike="noStrike">
                <a:solidFill>
                  <a:srgbClr val="21BFC1"/>
                </a:solidFill>
                <a:latin typeface="Arial"/>
                <a:ea typeface="Arial"/>
                <a:cs typeface="Arial"/>
                <a:sym typeface="Arial"/>
              </a:defRPr>
            </a:lvl4pPr>
            <a:lvl5pPr lvl="4" marR="0" rtl="0">
              <a:lnSpc>
                <a:spcPct val="100000"/>
              </a:lnSpc>
              <a:spcBef>
                <a:spcPts val="0"/>
              </a:spcBef>
              <a:spcAft>
                <a:spcPts val="0"/>
              </a:spcAft>
              <a:buClr>
                <a:srgbClr val="21BFC1"/>
              </a:buClr>
              <a:buSzPts val="2800"/>
              <a:buFont typeface="Arial"/>
              <a:buNone/>
              <a:defRPr b="0" i="0" sz="2800" u="none" cap="none" strike="noStrike">
                <a:solidFill>
                  <a:srgbClr val="21BFC1"/>
                </a:solidFill>
                <a:latin typeface="Arial"/>
                <a:ea typeface="Arial"/>
                <a:cs typeface="Arial"/>
                <a:sym typeface="Arial"/>
              </a:defRPr>
            </a:lvl5pPr>
            <a:lvl6pPr lvl="5" marR="0" rtl="0">
              <a:lnSpc>
                <a:spcPct val="100000"/>
              </a:lnSpc>
              <a:spcBef>
                <a:spcPts val="0"/>
              </a:spcBef>
              <a:spcAft>
                <a:spcPts val="0"/>
              </a:spcAft>
              <a:buClr>
                <a:srgbClr val="21BFC1"/>
              </a:buClr>
              <a:buSzPts val="2800"/>
              <a:buFont typeface="Arial"/>
              <a:buNone/>
              <a:defRPr b="0" i="0" sz="2800" u="none" cap="none" strike="noStrike">
                <a:solidFill>
                  <a:srgbClr val="21BFC1"/>
                </a:solidFill>
                <a:latin typeface="Arial"/>
                <a:ea typeface="Arial"/>
                <a:cs typeface="Arial"/>
                <a:sym typeface="Arial"/>
              </a:defRPr>
            </a:lvl6pPr>
            <a:lvl7pPr lvl="6" marR="0" rtl="0">
              <a:lnSpc>
                <a:spcPct val="100000"/>
              </a:lnSpc>
              <a:spcBef>
                <a:spcPts val="0"/>
              </a:spcBef>
              <a:spcAft>
                <a:spcPts val="0"/>
              </a:spcAft>
              <a:buClr>
                <a:srgbClr val="21BFC1"/>
              </a:buClr>
              <a:buSzPts val="2800"/>
              <a:buFont typeface="Arial"/>
              <a:buNone/>
              <a:defRPr b="0" i="0" sz="2800" u="none" cap="none" strike="noStrike">
                <a:solidFill>
                  <a:srgbClr val="21BFC1"/>
                </a:solidFill>
                <a:latin typeface="Arial"/>
                <a:ea typeface="Arial"/>
                <a:cs typeface="Arial"/>
                <a:sym typeface="Arial"/>
              </a:defRPr>
            </a:lvl7pPr>
            <a:lvl8pPr lvl="7" marR="0" rtl="0">
              <a:lnSpc>
                <a:spcPct val="100000"/>
              </a:lnSpc>
              <a:spcBef>
                <a:spcPts val="0"/>
              </a:spcBef>
              <a:spcAft>
                <a:spcPts val="0"/>
              </a:spcAft>
              <a:buClr>
                <a:srgbClr val="21BFC1"/>
              </a:buClr>
              <a:buSzPts val="2800"/>
              <a:buFont typeface="Arial"/>
              <a:buNone/>
              <a:defRPr b="0" i="0" sz="2800" u="none" cap="none" strike="noStrike">
                <a:solidFill>
                  <a:srgbClr val="21BFC1"/>
                </a:solidFill>
                <a:latin typeface="Arial"/>
                <a:ea typeface="Arial"/>
                <a:cs typeface="Arial"/>
                <a:sym typeface="Arial"/>
              </a:defRPr>
            </a:lvl8pPr>
            <a:lvl9pPr lvl="8" marR="0" rtl="0">
              <a:lnSpc>
                <a:spcPct val="100000"/>
              </a:lnSpc>
              <a:spcBef>
                <a:spcPts val="0"/>
              </a:spcBef>
              <a:spcAft>
                <a:spcPts val="0"/>
              </a:spcAft>
              <a:buClr>
                <a:srgbClr val="21BFC1"/>
              </a:buClr>
              <a:buSzPts val="2800"/>
              <a:buFont typeface="Arial"/>
              <a:buNone/>
              <a:defRPr b="0" i="0" sz="2800" u="none" cap="none" strike="noStrike">
                <a:solidFill>
                  <a:srgbClr val="21BFC1"/>
                </a:solidFill>
                <a:latin typeface="Arial"/>
                <a:ea typeface="Arial"/>
                <a:cs typeface="Arial"/>
                <a:sym typeface="Arial"/>
              </a:defRPr>
            </a:lvl9pPr>
          </a:lstStyle>
          <a:p/>
        </p:txBody>
      </p:sp>
      <p:sp>
        <p:nvSpPr>
          <p:cNvPr id="9" name="Google Shape;9;p60"/>
          <p:cNvSpPr/>
          <p:nvPr/>
        </p:nvSpPr>
        <p:spPr>
          <a:xfrm>
            <a:off x="6027875" y="-50700"/>
            <a:ext cx="3432900" cy="3263700"/>
          </a:xfrm>
          <a:prstGeom prst="teardrop">
            <a:avLst>
              <a:gd fmla="val 97967" name="adj"/>
            </a:avLst>
          </a:prstGeom>
          <a:solidFill>
            <a:srgbClr val="EEEEE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0" name="Google Shape;10;p60"/>
          <p:cNvSpPr/>
          <p:nvPr/>
        </p:nvSpPr>
        <p:spPr>
          <a:xfrm>
            <a:off x="5178400" y="930950"/>
            <a:ext cx="605100" cy="6168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1" name="Google Shape;11;p60"/>
          <p:cNvSpPr txBox="1"/>
          <p:nvPr>
            <p:ph idx="1" type="body"/>
          </p:nvPr>
        </p:nvSpPr>
        <p:spPr>
          <a:xfrm>
            <a:off x="311700" y="986513"/>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Poppins"/>
              <a:buChar char="●"/>
              <a:defRPr b="0" i="0" sz="1800" u="none" cap="none" strike="noStrike">
                <a:solidFill>
                  <a:srgbClr val="000000"/>
                </a:solidFill>
                <a:latin typeface="Poppins"/>
                <a:ea typeface="Poppins"/>
                <a:cs typeface="Poppins"/>
                <a:sym typeface="Poppins"/>
              </a:defRPr>
            </a:lvl1pPr>
            <a:lvl2pPr indent="-317500" lvl="1" marL="9144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2pPr>
            <a:lvl3pPr indent="-317500" lvl="2" marL="13716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3pPr>
            <a:lvl4pPr indent="-317500" lvl="3" marL="18288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4pPr>
            <a:lvl5pPr indent="-317500" lvl="4" marL="22860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5pPr>
            <a:lvl6pPr indent="-317500" lvl="5" marL="27432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6pPr>
            <a:lvl7pPr indent="-317500" lvl="6" marL="32004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7pPr>
            <a:lvl8pPr indent="-317500" lvl="7" marL="36576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8pPr>
            <a:lvl9pPr indent="-317500" lvl="8" marL="41148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9pPr>
          </a:lstStyle>
          <a:p/>
        </p:txBody>
      </p:sp>
      <p:pic>
        <p:nvPicPr>
          <p:cNvPr id="12" name="Google Shape;12;p60"/>
          <p:cNvPicPr preferRelativeResize="0"/>
          <p:nvPr/>
        </p:nvPicPr>
        <p:blipFill rotWithShape="1">
          <a:blip r:embed="rId1">
            <a:alphaModFix/>
          </a:blip>
          <a:srcRect b="0" l="0" r="0" t="0"/>
          <a:stretch/>
        </p:blipFill>
        <p:spPr>
          <a:xfrm>
            <a:off x="7341076" y="167450"/>
            <a:ext cx="1680075" cy="5587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g2f7d8b71531_0_578"/>
          <p:cNvSpPr txBox="1"/>
          <p:nvPr>
            <p:ph type="title"/>
          </p:nvPr>
        </p:nvSpPr>
        <p:spPr>
          <a:xfrm>
            <a:off x="311700" y="8427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B5394"/>
              </a:buClr>
              <a:buSzPts val="3000"/>
              <a:buFont typeface="Poppins"/>
              <a:buNone/>
              <a:defRPr b="1" i="0" sz="3000" u="none" cap="none" strike="noStrike">
                <a:solidFill>
                  <a:srgbClr val="0B5394"/>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5" name="Google Shape;65;g2f7d8b71531_0_578"/>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Poppins"/>
              <a:buChar char="●"/>
              <a:defRPr b="0" i="0" sz="1800" u="none" cap="none" strike="noStrike">
                <a:solidFill>
                  <a:srgbClr val="000000"/>
                </a:solidFill>
                <a:latin typeface="Poppins"/>
                <a:ea typeface="Poppins"/>
                <a:cs typeface="Poppins"/>
                <a:sym typeface="Poppins"/>
              </a:defRPr>
            </a:lvl1pPr>
            <a:lvl2pPr indent="-317500" lvl="1" marL="9144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2pPr>
            <a:lvl3pPr indent="-317500" lvl="2" marL="13716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3pPr>
            <a:lvl4pPr indent="-317500" lvl="3" marL="18288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4pPr>
            <a:lvl5pPr indent="-317500" lvl="4" marL="22860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5pPr>
            <a:lvl6pPr indent="-317500" lvl="5" marL="27432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6pPr>
            <a:lvl7pPr indent="-317500" lvl="6" marL="32004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7pPr>
            <a:lvl8pPr indent="-317500" lvl="7" marL="36576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8pPr>
            <a:lvl9pPr indent="-317500" lvl="8" marL="4114800" marR="0" rtl="0" algn="l">
              <a:lnSpc>
                <a:spcPct val="115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9pPr>
          </a:lstStyle>
          <a:p/>
        </p:txBody>
      </p:sp>
      <p:sp>
        <p:nvSpPr>
          <p:cNvPr id="66" name="Google Shape;66;g2f7d8b71531_0_5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hyperlink" Target="https://www.facebook.com/nisalm" TargetMode="External"/><Relationship Id="rId12" Type="http://schemas.openxmlformats.org/officeDocument/2006/relationships/image" Target="../media/image49.png"/><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hyperlink" Target="https://www.linkedin.com/in/nisalm/" TargetMode="External"/><Relationship Id="rId4" Type="http://schemas.openxmlformats.org/officeDocument/2006/relationships/image" Target="../media/image43.png"/><Relationship Id="rId9" Type="http://schemas.openxmlformats.org/officeDocument/2006/relationships/image" Target="../media/image13.png"/><Relationship Id="rId5" Type="http://schemas.openxmlformats.org/officeDocument/2006/relationships/hyperlink" Target="https://twitter.com/nisalm" TargetMode="External"/><Relationship Id="rId6" Type="http://schemas.openxmlformats.org/officeDocument/2006/relationships/image" Target="../media/image46.png"/><Relationship Id="rId7" Type="http://schemas.openxmlformats.org/officeDocument/2006/relationships/hyperlink" Target="mailto:mihiranga@gmail.com" TargetMode="External"/><Relationship Id="rId8"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g2f7d8b71531_0_98"/>
          <p:cNvSpPr/>
          <p:nvPr/>
        </p:nvSpPr>
        <p:spPr>
          <a:xfrm>
            <a:off x="6027875" y="-203100"/>
            <a:ext cx="3432900" cy="3263700"/>
          </a:xfrm>
          <a:prstGeom prst="teardrop">
            <a:avLst>
              <a:gd fmla="val 97967" name="adj"/>
            </a:avLst>
          </a:prstGeom>
          <a:solidFill>
            <a:srgbClr val="674E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56" name="Google Shape;156;g2f7d8b71531_0_98"/>
          <p:cNvSpPr txBox="1"/>
          <p:nvPr>
            <p:ph type="ctrTitle"/>
          </p:nvPr>
        </p:nvSpPr>
        <p:spPr>
          <a:xfrm>
            <a:off x="311700" y="990350"/>
            <a:ext cx="62568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778"/>
              <a:buNone/>
            </a:pPr>
            <a:r>
              <a:rPr lang="en" sz="4800">
                <a:solidFill>
                  <a:srgbClr val="674EA7"/>
                </a:solidFill>
              </a:rPr>
              <a:t>Python for </a:t>
            </a:r>
            <a:endParaRPr sz="4800">
              <a:solidFill>
                <a:srgbClr val="674EA7"/>
              </a:solidFill>
            </a:endParaRPr>
          </a:p>
          <a:p>
            <a:pPr indent="0" lvl="0" marL="0" rtl="0" algn="l">
              <a:lnSpc>
                <a:spcPct val="100000"/>
              </a:lnSpc>
              <a:spcBef>
                <a:spcPts val="0"/>
              </a:spcBef>
              <a:spcAft>
                <a:spcPts val="0"/>
              </a:spcAft>
              <a:buSzPts val="5778"/>
              <a:buNone/>
            </a:pPr>
            <a:r>
              <a:rPr lang="en" sz="4800">
                <a:solidFill>
                  <a:srgbClr val="674EA7"/>
                </a:solidFill>
              </a:rPr>
              <a:t>Machine Learning</a:t>
            </a:r>
            <a:endParaRPr sz="4800">
              <a:solidFill>
                <a:srgbClr val="674EA7"/>
              </a:solidFill>
            </a:endParaRPr>
          </a:p>
        </p:txBody>
      </p:sp>
      <p:sp>
        <p:nvSpPr>
          <p:cNvPr id="157" name="Google Shape;157;g2f7d8b71531_0_98"/>
          <p:cNvSpPr/>
          <p:nvPr/>
        </p:nvSpPr>
        <p:spPr>
          <a:xfrm>
            <a:off x="-488750" y="3527625"/>
            <a:ext cx="4330200" cy="971700"/>
          </a:xfrm>
          <a:prstGeom prst="roundRect">
            <a:avLst>
              <a:gd fmla="val 43113" name="adj"/>
            </a:avLst>
          </a:prstGeom>
          <a:solidFill>
            <a:srgbClr val="1ABC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58" name="Google Shape;158;g2f7d8b71531_0_98"/>
          <p:cNvSpPr txBox="1"/>
          <p:nvPr>
            <p:ph idx="1" type="subTitle"/>
          </p:nvPr>
        </p:nvSpPr>
        <p:spPr>
          <a:xfrm>
            <a:off x="328275" y="3663725"/>
            <a:ext cx="3920400" cy="669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3000">
                <a:solidFill>
                  <a:schemeClr val="dk1"/>
                </a:solidFill>
              </a:rPr>
              <a:t>Nisal Mihiranga</a:t>
            </a:r>
            <a:endParaRPr sz="3000">
              <a:solidFill>
                <a:schemeClr val="dk1"/>
              </a:solidFill>
            </a:endParaRPr>
          </a:p>
        </p:txBody>
      </p:sp>
      <p:sp>
        <p:nvSpPr>
          <p:cNvPr id="159" name="Google Shape;159;g2f7d8b71531_0_98"/>
          <p:cNvSpPr/>
          <p:nvPr/>
        </p:nvSpPr>
        <p:spPr>
          <a:xfrm>
            <a:off x="5178400" y="930950"/>
            <a:ext cx="605100" cy="616800"/>
          </a:xfrm>
          <a:prstGeom prst="ellipse">
            <a:avLst/>
          </a:prstGeom>
          <a:solidFill>
            <a:srgbClr val="8E7CC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160" name="Google Shape;160;g2f7d8b71531_0_98"/>
          <p:cNvSpPr/>
          <p:nvPr/>
        </p:nvSpPr>
        <p:spPr>
          <a:xfrm>
            <a:off x="5783400" y="2094650"/>
            <a:ext cx="244500" cy="233700"/>
          </a:xfrm>
          <a:prstGeom prst="ellipse">
            <a:avLst/>
          </a:prstGeom>
          <a:solidFill>
            <a:srgbClr val="674E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161" name="Google Shape;161;g2f7d8b71531_0_98"/>
          <p:cNvPicPr preferRelativeResize="0"/>
          <p:nvPr/>
        </p:nvPicPr>
        <p:blipFill rotWithShape="1">
          <a:blip r:embed="rId3">
            <a:alphaModFix/>
          </a:blip>
          <a:srcRect b="0" l="0" r="0" t="0"/>
          <a:stretch/>
        </p:blipFill>
        <p:spPr>
          <a:xfrm>
            <a:off x="7160125" y="740495"/>
            <a:ext cx="1344774" cy="14735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3eca519622_0_145"/>
          <p:cNvSpPr/>
          <p:nvPr/>
        </p:nvSpPr>
        <p:spPr>
          <a:xfrm>
            <a:off x="2335725" y="1627700"/>
            <a:ext cx="4419300" cy="2148600"/>
          </a:xfrm>
          <a:prstGeom prst="roundRect">
            <a:avLst>
              <a:gd fmla="val 9091" name="adj"/>
            </a:avLst>
          </a:prstGeom>
          <a:solidFill>
            <a:srgbClr val="73C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3eca519622_0_145"/>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execution</a:t>
            </a:r>
            <a:endParaRPr/>
          </a:p>
        </p:txBody>
      </p:sp>
      <p:sp>
        <p:nvSpPr>
          <p:cNvPr id="228" name="Google Shape;228;g23eca519622_0_145"/>
          <p:cNvSpPr/>
          <p:nvPr/>
        </p:nvSpPr>
        <p:spPr>
          <a:xfrm>
            <a:off x="3649650" y="1037650"/>
            <a:ext cx="1690500" cy="420300"/>
          </a:xfrm>
          <a:prstGeom prst="roundRect">
            <a:avLst>
              <a:gd fmla="val 16667" name="adj"/>
            </a:avLst>
          </a:prstGeom>
          <a:solidFill>
            <a:srgbClr val="D9D9D9"/>
          </a:solid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   Source Code</a:t>
            </a:r>
            <a:endParaRPr>
              <a:latin typeface="Poppins"/>
              <a:ea typeface="Poppins"/>
              <a:cs typeface="Poppins"/>
              <a:sym typeface="Poppins"/>
            </a:endParaRPr>
          </a:p>
        </p:txBody>
      </p:sp>
      <p:pic>
        <p:nvPicPr>
          <p:cNvPr id="229" name="Google Shape;229;g23eca519622_0_145"/>
          <p:cNvPicPr preferRelativeResize="0"/>
          <p:nvPr/>
        </p:nvPicPr>
        <p:blipFill>
          <a:blip r:embed="rId3">
            <a:alphaModFix/>
          </a:blip>
          <a:stretch>
            <a:fillRect/>
          </a:stretch>
        </p:blipFill>
        <p:spPr>
          <a:xfrm>
            <a:off x="3686301" y="1120525"/>
            <a:ext cx="232298" cy="254551"/>
          </a:xfrm>
          <a:prstGeom prst="rect">
            <a:avLst/>
          </a:prstGeom>
          <a:noFill/>
          <a:ln>
            <a:noFill/>
          </a:ln>
        </p:spPr>
      </p:pic>
      <p:sp>
        <p:nvSpPr>
          <p:cNvPr id="230" name="Google Shape;230;g23eca519622_0_145"/>
          <p:cNvSpPr/>
          <p:nvPr/>
        </p:nvSpPr>
        <p:spPr>
          <a:xfrm>
            <a:off x="3752550" y="1762425"/>
            <a:ext cx="1484700" cy="420300"/>
          </a:xfrm>
          <a:prstGeom prst="roundRect">
            <a:avLst>
              <a:gd fmla="val 16667" name="adj"/>
            </a:avLst>
          </a:prstGeom>
          <a:solidFill>
            <a:srgbClr val="D9D9D9"/>
          </a:solid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Compiler</a:t>
            </a:r>
            <a:endParaRPr>
              <a:latin typeface="Poppins"/>
              <a:ea typeface="Poppins"/>
              <a:cs typeface="Poppins"/>
              <a:sym typeface="Poppins"/>
            </a:endParaRPr>
          </a:p>
        </p:txBody>
      </p:sp>
      <p:sp>
        <p:nvSpPr>
          <p:cNvPr id="231" name="Google Shape;231;g23eca519622_0_145"/>
          <p:cNvSpPr/>
          <p:nvPr/>
        </p:nvSpPr>
        <p:spPr>
          <a:xfrm>
            <a:off x="3752550" y="2437800"/>
            <a:ext cx="1484700" cy="420300"/>
          </a:xfrm>
          <a:prstGeom prst="roundRect">
            <a:avLst>
              <a:gd fmla="val 16667" name="adj"/>
            </a:avLst>
          </a:prstGeom>
          <a:solidFill>
            <a:srgbClr val="D9D9D9"/>
          </a:solid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Bytecode</a:t>
            </a:r>
            <a:endParaRPr>
              <a:latin typeface="Poppins"/>
              <a:ea typeface="Poppins"/>
              <a:cs typeface="Poppins"/>
              <a:sym typeface="Poppins"/>
            </a:endParaRPr>
          </a:p>
        </p:txBody>
      </p:sp>
      <p:sp>
        <p:nvSpPr>
          <p:cNvPr id="232" name="Google Shape;232;g23eca519622_0_145"/>
          <p:cNvSpPr/>
          <p:nvPr/>
        </p:nvSpPr>
        <p:spPr>
          <a:xfrm>
            <a:off x="3351525" y="3086650"/>
            <a:ext cx="2280300" cy="420300"/>
          </a:xfrm>
          <a:prstGeom prst="roundRect">
            <a:avLst>
              <a:gd fmla="val 16667" name="adj"/>
            </a:avLst>
          </a:prstGeom>
          <a:solidFill>
            <a:srgbClr val="FFD966"/>
          </a:solid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Python Virtual Machine</a:t>
            </a:r>
            <a:endParaRPr>
              <a:latin typeface="Poppins"/>
              <a:ea typeface="Poppins"/>
              <a:cs typeface="Poppins"/>
              <a:sym typeface="Poppins"/>
            </a:endParaRPr>
          </a:p>
        </p:txBody>
      </p:sp>
      <p:cxnSp>
        <p:nvCxnSpPr>
          <p:cNvPr id="233" name="Google Shape;233;g23eca519622_0_145"/>
          <p:cNvCxnSpPr>
            <a:stCxn id="228" idx="2"/>
            <a:endCxn id="230" idx="0"/>
          </p:cNvCxnSpPr>
          <p:nvPr/>
        </p:nvCxnSpPr>
        <p:spPr>
          <a:xfrm>
            <a:off x="4494900" y="1457950"/>
            <a:ext cx="0" cy="304500"/>
          </a:xfrm>
          <a:prstGeom prst="straightConnector1">
            <a:avLst/>
          </a:prstGeom>
          <a:noFill/>
          <a:ln cap="flat" cmpd="sng" w="19050">
            <a:solidFill>
              <a:schemeClr val="dk2"/>
            </a:solidFill>
            <a:prstDash val="solid"/>
            <a:round/>
            <a:headEnd len="med" w="med" type="none"/>
            <a:tailEnd len="med" w="med" type="triangle"/>
          </a:ln>
        </p:spPr>
      </p:cxnSp>
      <p:cxnSp>
        <p:nvCxnSpPr>
          <p:cNvPr id="234" name="Google Shape;234;g23eca519622_0_145"/>
          <p:cNvCxnSpPr>
            <a:stCxn id="230" idx="2"/>
            <a:endCxn id="231" idx="0"/>
          </p:cNvCxnSpPr>
          <p:nvPr/>
        </p:nvCxnSpPr>
        <p:spPr>
          <a:xfrm>
            <a:off x="4494900" y="2182725"/>
            <a:ext cx="0" cy="255000"/>
          </a:xfrm>
          <a:prstGeom prst="straightConnector1">
            <a:avLst/>
          </a:prstGeom>
          <a:noFill/>
          <a:ln cap="flat" cmpd="sng" w="19050">
            <a:solidFill>
              <a:schemeClr val="dk2"/>
            </a:solidFill>
            <a:prstDash val="solid"/>
            <a:round/>
            <a:headEnd len="med" w="med" type="none"/>
            <a:tailEnd len="med" w="med" type="triangle"/>
          </a:ln>
        </p:spPr>
      </p:cxnSp>
      <p:cxnSp>
        <p:nvCxnSpPr>
          <p:cNvPr id="235" name="Google Shape;235;g23eca519622_0_145"/>
          <p:cNvCxnSpPr>
            <a:stCxn id="231" idx="2"/>
            <a:endCxn id="232" idx="0"/>
          </p:cNvCxnSpPr>
          <p:nvPr/>
        </p:nvCxnSpPr>
        <p:spPr>
          <a:xfrm flipH="1">
            <a:off x="4491600" y="2858100"/>
            <a:ext cx="3300" cy="228600"/>
          </a:xfrm>
          <a:prstGeom prst="straightConnector1">
            <a:avLst/>
          </a:prstGeom>
          <a:noFill/>
          <a:ln cap="flat" cmpd="sng" w="19050">
            <a:solidFill>
              <a:schemeClr val="dk2"/>
            </a:solidFill>
            <a:prstDash val="solid"/>
            <a:round/>
            <a:headEnd len="med" w="med" type="none"/>
            <a:tailEnd len="med" w="med" type="triangle"/>
          </a:ln>
        </p:spPr>
      </p:cxnSp>
      <p:sp>
        <p:nvSpPr>
          <p:cNvPr id="236" name="Google Shape;236;g23eca519622_0_145"/>
          <p:cNvSpPr txBox="1"/>
          <p:nvPr/>
        </p:nvSpPr>
        <p:spPr>
          <a:xfrm>
            <a:off x="3480325" y="4028925"/>
            <a:ext cx="20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Code get executed</a:t>
            </a:r>
            <a:endParaRPr>
              <a:latin typeface="Poppins"/>
              <a:ea typeface="Poppins"/>
              <a:cs typeface="Poppins"/>
              <a:sym typeface="Poppins"/>
            </a:endParaRPr>
          </a:p>
        </p:txBody>
      </p:sp>
      <p:cxnSp>
        <p:nvCxnSpPr>
          <p:cNvPr id="237" name="Google Shape;237;g23eca519622_0_145"/>
          <p:cNvCxnSpPr>
            <a:stCxn id="232" idx="2"/>
            <a:endCxn id="236" idx="0"/>
          </p:cNvCxnSpPr>
          <p:nvPr/>
        </p:nvCxnSpPr>
        <p:spPr>
          <a:xfrm flipH="1">
            <a:off x="4489575" y="3506950"/>
            <a:ext cx="2100" cy="522000"/>
          </a:xfrm>
          <a:prstGeom prst="straightConnector1">
            <a:avLst/>
          </a:prstGeom>
          <a:noFill/>
          <a:ln cap="flat" cmpd="sng" w="19050">
            <a:solidFill>
              <a:schemeClr val="dk2"/>
            </a:solidFill>
            <a:prstDash val="solid"/>
            <a:round/>
            <a:headEnd len="med" w="med" type="none"/>
            <a:tailEnd len="med" w="med" type="triangle"/>
          </a:ln>
        </p:spPr>
      </p:cxnSp>
      <p:sp>
        <p:nvSpPr>
          <p:cNvPr id="238" name="Google Shape;238;g23eca519622_0_145"/>
          <p:cNvSpPr txBox="1"/>
          <p:nvPr/>
        </p:nvSpPr>
        <p:spPr>
          <a:xfrm>
            <a:off x="2256575" y="1697825"/>
            <a:ext cx="1285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Python </a:t>
            </a:r>
            <a:endParaRPr>
              <a:latin typeface="Poppins"/>
              <a:ea typeface="Poppins"/>
              <a:cs typeface="Poppins"/>
              <a:sym typeface="Poppins"/>
            </a:endParaRPr>
          </a:p>
          <a:p>
            <a:pPr indent="0" lvl="0" marL="0" rtl="0" algn="ctr">
              <a:spcBef>
                <a:spcPts val="0"/>
              </a:spcBef>
              <a:spcAft>
                <a:spcPts val="0"/>
              </a:spcAft>
              <a:buNone/>
            </a:pPr>
            <a:r>
              <a:rPr lang="en">
                <a:latin typeface="Poppins"/>
                <a:ea typeface="Poppins"/>
                <a:cs typeface="Poppins"/>
                <a:sym typeface="Poppins"/>
              </a:rPr>
              <a:t>Interpreter</a:t>
            </a:r>
            <a:endParaRPr>
              <a:latin typeface="Poppins"/>
              <a:ea typeface="Poppins"/>
              <a:cs typeface="Poppins"/>
              <a:sym typeface="Poppins"/>
            </a:endParaRPr>
          </a:p>
        </p:txBody>
      </p:sp>
      <p:sp>
        <p:nvSpPr>
          <p:cNvPr id="239" name="Google Shape;239;g23eca519622_0_145"/>
          <p:cNvSpPr/>
          <p:nvPr/>
        </p:nvSpPr>
        <p:spPr>
          <a:xfrm>
            <a:off x="7054525" y="2858100"/>
            <a:ext cx="1100100" cy="420300"/>
          </a:xfrm>
          <a:prstGeom prst="roundRect">
            <a:avLst>
              <a:gd fmla="val 16667" name="adj"/>
            </a:avLst>
          </a:prstGeom>
          <a:solidFill>
            <a:srgbClr val="D9D9D9"/>
          </a:solid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Input</a:t>
            </a:r>
            <a:endParaRPr>
              <a:latin typeface="Poppins"/>
              <a:ea typeface="Poppins"/>
              <a:cs typeface="Poppins"/>
              <a:sym typeface="Poppins"/>
            </a:endParaRPr>
          </a:p>
        </p:txBody>
      </p:sp>
      <p:sp>
        <p:nvSpPr>
          <p:cNvPr id="240" name="Google Shape;240;g23eca519622_0_145"/>
          <p:cNvSpPr/>
          <p:nvPr/>
        </p:nvSpPr>
        <p:spPr>
          <a:xfrm>
            <a:off x="7054525" y="3429175"/>
            <a:ext cx="1100100" cy="420300"/>
          </a:xfrm>
          <a:prstGeom prst="roundRect">
            <a:avLst>
              <a:gd fmla="val 16667" name="adj"/>
            </a:avLst>
          </a:prstGeom>
          <a:solidFill>
            <a:srgbClr val="D9D9D9"/>
          </a:solid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Library</a:t>
            </a:r>
            <a:endParaRPr>
              <a:latin typeface="Poppins"/>
              <a:ea typeface="Poppins"/>
              <a:cs typeface="Poppins"/>
              <a:sym typeface="Poppins"/>
            </a:endParaRPr>
          </a:p>
          <a:p>
            <a:pPr indent="0" lvl="0" marL="0" rtl="0" algn="ctr">
              <a:spcBef>
                <a:spcPts val="0"/>
              </a:spcBef>
              <a:spcAft>
                <a:spcPts val="0"/>
              </a:spcAft>
              <a:buNone/>
            </a:pPr>
            <a:r>
              <a:rPr lang="en">
                <a:latin typeface="Poppins"/>
                <a:ea typeface="Poppins"/>
                <a:cs typeface="Poppins"/>
                <a:sym typeface="Poppins"/>
              </a:rPr>
              <a:t>Modules</a:t>
            </a:r>
            <a:endParaRPr>
              <a:latin typeface="Poppins"/>
              <a:ea typeface="Poppins"/>
              <a:cs typeface="Poppins"/>
              <a:sym typeface="Poppins"/>
            </a:endParaRPr>
          </a:p>
        </p:txBody>
      </p:sp>
      <p:cxnSp>
        <p:nvCxnSpPr>
          <p:cNvPr id="241" name="Google Shape;241;g23eca519622_0_145"/>
          <p:cNvCxnSpPr>
            <a:stCxn id="239" idx="1"/>
            <a:endCxn id="232" idx="3"/>
          </p:cNvCxnSpPr>
          <p:nvPr/>
        </p:nvCxnSpPr>
        <p:spPr>
          <a:xfrm flipH="1">
            <a:off x="5631925" y="3068250"/>
            <a:ext cx="1422600" cy="228600"/>
          </a:xfrm>
          <a:prstGeom prst="straightConnector1">
            <a:avLst/>
          </a:prstGeom>
          <a:noFill/>
          <a:ln cap="flat" cmpd="sng" w="19050">
            <a:solidFill>
              <a:schemeClr val="dk2"/>
            </a:solidFill>
            <a:prstDash val="solid"/>
            <a:round/>
            <a:headEnd len="med" w="med" type="none"/>
            <a:tailEnd len="med" w="med" type="triangle"/>
          </a:ln>
        </p:spPr>
      </p:cxnSp>
      <p:cxnSp>
        <p:nvCxnSpPr>
          <p:cNvPr id="242" name="Google Shape;242;g23eca519622_0_145"/>
          <p:cNvCxnSpPr>
            <a:stCxn id="240" idx="1"/>
            <a:endCxn id="232" idx="3"/>
          </p:cNvCxnSpPr>
          <p:nvPr/>
        </p:nvCxnSpPr>
        <p:spPr>
          <a:xfrm rot="10800000">
            <a:off x="5631925" y="3296725"/>
            <a:ext cx="1422600" cy="342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3eca519622_0_165"/>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role of indentation in Python</a:t>
            </a:r>
            <a:endParaRPr/>
          </a:p>
        </p:txBody>
      </p:sp>
      <p:sp>
        <p:nvSpPr>
          <p:cNvPr id="248" name="Google Shape;248;g23eca519622_0_165"/>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In Python, indentation plays a crucial role in determining the structure and organization of code blocks. Unlike many other programming languages that use braces or keywords to denote code blocks, Python uses indentation to indicate the grouping and hierarchy of statements within a program.</a:t>
            </a:r>
            <a:endParaRPr sz="1600">
              <a:solidFill>
                <a:schemeClr val="dk1"/>
              </a:solidFill>
            </a:endParaRPr>
          </a:p>
          <a:p>
            <a:pPr indent="0" lvl="0" marL="0" rtl="0" algn="l">
              <a:spcBef>
                <a:spcPts val="0"/>
              </a:spcBef>
              <a:spcAft>
                <a:spcPts val="0"/>
              </a:spcAft>
              <a:buNone/>
            </a:pPr>
            <a:r>
              <a:rPr lang="en" sz="1600">
                <a:solidFill>
                  <a:schemeClr val="lt2"/>
                </a:solidFill>
                <a:highlight>
                  <a:srgbClr val="D98880"/>
                </a:highlight>
              </a:rPr>
              <a:t>If the indentation is not correct, you will get an error!</a:t>
            </a:r>
            <a:endParaRPr sz="1600">
              <a:solidFill>
                <a:schemeClr val="lt2"/>
              </a:solidFill>
              <a:highlight>
                <a:srgbClr val="D98880"/>
              </a:highlight>
            </a:endParaRPr>
          </a:p>
          <a:p>
            <a:pPr indent="0" lvl="0" marL="0" rtl="0" algn="l">
              <a:spcBef>
                <a:spcPts val="0"/>
              </a:spcBef>
              <a:spcAft>
                <a:spcPts val="0"/>
              </a:spcAft>
              <a:buNone/>
            </a:pPr>
            <a:r>
              <a:t/>
            </a:r>
            <a:endParaRPr sz="1600">
              <a:solidFill>
                <a:schemeClr val="lt2"/>
              </a:solidFill>
              <a:highlight>
                <a:srgbClr val="D98880"/>
              </a:highlight>
            </a:endParaRPr>
          </a:p>
          <a:p>
            <a:pPr indent="0" lvl="0" marL="0" rtl="0" algn="l">
              <a:spcBef>
                <a:spcPts val="0"/>
              </a:spcBef>
              <a:spcAft>
                <a:spcPts val="0"/>
              </a:spcAft>
              <a:buNone/>
            </a:pPr>
            <a:r>
              <a:rPr lang="en" sz="1600">
                <a:solidFill>
                  <a:schemeClr val="dk1"/>
                </a:solidFill>
              </a:rPr>
              <a:t>Don’t worry, most of the modern IDE supports auto indentation</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3eca519622_0_170"/>
          <p:cNvSpPr txBox="1"/>
          <p:nvPr>
            <p:ph type="title"/>
          </p:nvPr>
        </p:nvSpPr>
        <p:spPr>
          <a:xfrm>
            <a:off x="-457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Options to Start Python Journey</a:t>
            </a:r>
            <a:endParaRPr/>
          </a:p>
        </p:txBody>
      </p:sp>
      <p:sp>
        <p:nvSpPr>
          <p:cNvPr id="254" name="Google Shape;254;g23eca519622_0_170"/>
          <p:cNvSpPr txBox="1"/>
          <p:nvPr>
            <p:ph idx="1" type="body"/>
          </p:nvPr>
        </p:nvSpPr>
        <p:spPr>
          <a:xfrm>
            <a:off x="311700" y="863550"/>
            <a:ext cx="5735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Install Python and manage the libraries by your own, code with an IDE</a:t>
            </a:r>
            <a:endParaRPr/>
          </a:p>
          <a:p>
            <a:pPr indent="-342900" lvl="0" marL="457200" rtl="0" algn="l">
              <a:spcBef>
                <a:spcPts val="0"/>
              </a:spcBef>
              <a:spcAft>
                <a:spcPts val="0"/>
              </a:spcAft>
              <a:buSzPts val="1800"/>
              <a:buAutoNum type="arabicPeriod"/>
            </a:pPr>
            <a:r>
              <a:rPr lang="en"/>
              <a:t>Install package manager like Anaconda </a:t>
            </a:r>
            <a:endParaRPr/>
          </a:p>
          <a:p>
            <a:pPr indent="-342900" lvl="0" marL="457200" rtl="0" algn="l">
              <a:spcBef>
                <a:spcPts val="0"/>
              </a:spcBef>
              <a:spcAft>
                <a:spcPts val="0"/>
              </a:spcAft>
              <a:buSzPts val="1800"/>
              <a:buAutoNum type="arabicPeriod"/>
            </a:pPr>
            <a:r>
              <a:rPr lang="en"/>
              <a:t>Cloud environment such as Google colab</a:t>
            </a:r>
            <a:endParaRPr/>
          </a:p>
        </p:txBody>
      </p:sp>
      <p:pic>
        <p:nvPicPr>
          <p:cNvPr id="255" name="Google Shape;255;g23eca519622_0_170"/>
          <p:cNvPicPr preferRelativeResize="0"/>
          <p:nvPr/>
        </p:nvPicPr>
        <p:blipFill>
          <a:blip r:embed="rId3">
            <a:alphaModFix/>
          </a:blip>
          <a:stretch>
            <a:fillRect/>
          </a:stretch>
        </p:blipFill>
        <p:spPr>
          <a:xfrm>
            <a:off x="6046800" y="2632625"/>
            <a:ext cx="2080750" cy="2080750"/>
          </a:xfrm>
          <a:prstGeom prst="rect">
            <a:avLst/>
          </a:prstGeom>
          <a:noFill/>
          <a:ln>
            <a:noFill/>
          </a:ln>
        </p:spPr>
      </p:pic>
      <p:pic>
        <p:nvPicPr>
          <p:cNvPr id="256" name="Google Shape;256;g23eca519622_0_170"/>
          <p:cNvPicPr preferRelativeResize="0"/>
          <p:nvPr/>
        </p:nvPicPr>
        <p:blipFill>
          <a:blip r:embed="rId4">
            <a:alphaModFix/>
          </a:blip>
          <a:stretch>
            <a:fillRect/>
          </a:stretch>
        </p:blipFill>
        <p:spPr>
          <a:xfrm>
            <a:off x="5798322" y="985722"/>
            <a:ext cx="3179150" cy="1586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3eca519622_0_226"/>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Comments in Python</a:t>
            </a:r>
            <a:endParaRPr/>
          </a:p>
        </p:txBody>
      </p:sp>
      <p:sp>
        <p:nvSpPr>
          <p:cNvPr id="262" name="Google Shape;262;g23eca519622_0_226"/>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Comments can be used to explain your code and make it more human readable.  It also helpful to prevent executing your code sections when you testing </a:t>
            </a:r>
            <a:endParaRPr/>
          </a:p>
        </p:txBody>
      </p:sp>
      <p:pic>
        <p:nvPicPr>
          <p:cNvPr id="263" name="Google Shape;263;g23eca519622_0_226"/>
          <p:cNvPicPr preferRelativeResize="0"/>
          <p:nvPr/>
        </p:nvPicPr>
        <p:blipFill>
          <a:blip r:embed="rId3">
            <a:alphaModFix/>
          </a:blip>
          <a:stretch>
            <a:fillRect/>
          </a:stretch>
        </p:blipFill>
        <p:spPr>
          <a:xfrm>
            <a:off x="1831325" y="2119748"/>
            <a:ext cx="3993850" cy="27109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3eca519622_0_232"/>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 in Python</a:t>
            </a:r>
            <a:endParaRPr/>
          </a:p>
        </p:txBody>
      </p:sp>
      <p:sp>
        <p:nvSpPr>
          <p:cNvPr id="269" name="Google Shape;269;g23eca519622_0_232"/>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variables are the containers storing data values in Python. </a:t>
            </a:r>
            <a:endParaRPr/>
          </a:p>
        </p:txBody>
      </p:sp>
      <p:pic>
        <p:nvPicPr>
          <p:cNvPr id="270" name="Google Shape;270;g23eca519622_0_232"/>
          <p:cNvPicPr preferRelativeResize="0"/>
          <p:nvPr/>
        </p:nvPicPr>
        <p:blipFill>
          <a:blip r:embed="rId3">
            <a:alphaModFix/>
          </a:blip>
          <a:stretch>
            <a:fillRect/>
          </a:stretch>
        </p:blipFill>
        <p:spPr>
          <a:xfrm>
            <a:off x="451750" y="1542450"/>
            <a:ext cx="3848100" cy="12001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3eca519622_0_238"/>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 Integer</a:t>
            </a:r>
            <a:endParaRPr/>
          </a:p>
        </p:txBody>
      </p:sp>
      <p:sp>
        <p:nvSpPr>
          <p:cNvPr id="276" name="Google Shape;276;g23eca519622_0_238"/>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Hold the numerical values</a:t>
            </a:r>
            <a:endParaRPr/>
          </a:p>
        </p:txBody>
      </p:sp>
      <p:pic>
        <p:nvPicPr>
          <p:cNvPr id="277" name="Google Shape;277;g23eca519622_0_238"/>
          <p:cNvPicPr preferRelativeResize="0"/>
          <p:nvPr/>
        </p:nvPicPr>
        <p:blipFill>
          <a:blip r:embed="rId3">
            <a:alphaModFix/>
          </a:blip>
          <a:stretch>
            <a:fillRect/>
          </a:stretch>
        </p:blipFill>
        <p:spPr>
          <a:xfrm>
            <a:off x="449950" y="1446150"/>
            <a:ext cx="3549706" cy="5587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3eca519622_0_244"/>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 Float</a:t>
            </a:r>
            <a:endParaRPr/>
          </a:p>
        </p:txBody>
      </p:sp>
      <p:sp>
        <p:nvSpPr>
          <p:cNvPr id="283" name="Google Shape;283;g23eca519622_0_244"/>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data type that represents decimal numbers with a fractional part</a:t>
            </a:r>
            <a:endParaRPr/>
          </a:p>
        </p:txBody>
      </p:sp>
      <p:pic>
        <p:nvPicPr>
          <p:cNvPr id="284" name="Google Shape;284;g23eca519622_0_244"/>
          <p:cNvPicPr preferRelativeResize="0"/>
          <p:nvPr/>
        </p:nvPicPr>
        <p:blipFill>
          <a:blip r:embed="rId3">
            <a:alphaModFix/>
          </a:blip>
          <a:stretch>
            <a:fillRect/>
          </a:stretch>
        </p:blipFill>
        <p:spPr>
          <a:xfrm>
            <a:off x="407450" y="1456750"/>
            <a:ext cx="3171825" cy="542925"/>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3eca519622_0_250"/>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 String</a:t>
            </a:r>
            <a:endParaRPr/>
          </a:p>
        </p:txBody>
      </p:sp>
      <p:sp>
        <p:nvSpPr>
          <p:cNvPr id="290" name="Google Shape;290;g23eca519622_0_250"/>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data type that represents a sequence of characters, such as letters, numbers, and symbols</a:t>
            </a:r>
            <a:endParaRPr/>
          </a:p>
        </p:txBody>
      </p:sp>
      <p:pic>
        <p:nvPicPr>
          <p:cNvPr id="291" name="Google Shape;291;g23eca519622_0_250"/>
          <p:cNvPicPr preferRelativeResize="0"/>
          <p:nvPr/>
        </p:nvPicPr>
        <p:blipFill>
          <a:blip r:embed="rId3">
            <a:alphaModFix/>
          </a:blip>
          <a:stretch>
            <a:fillRect/>
          </a:stretch>
        </p:blipFill>
        <p:spPr>
          <a:xfrm>
            <a:off x="471225" y="1711850"/>
            <a:ext cx="3316683" cy="5587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3eca519622_0_256"/>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 Boolean</a:t>
            </a:r>
            <a:endParaRPr/>
          </a:p>
        </p:txBody>
      </p:sp>
      <p:sp>
        <p:nvSpPr>
          <p:cNvPr id="297" name="Google Shape;297;g23eca519622_0_256"/>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data type that represents a logical value, either True or False.</a:t>
            </a:r>
            <a:endParaRPr/>
          </a:p>
        </p:txBody>
      </p:sp>
      <p:pic>
        <p:nvPicPr>
          <p:cNvPr id="298" name="Google Shape;298;g23eca519622_0_256"/>
          <p:cNvPicPr preferRelativeResize="0"/>
          <p:nvPr/>
        </p:nvPicPr>
        <p:blipFill>
          <a:blip r:embed="rId3">
            <a:alphaModFix/>
          </a:blip>
          <a:stretch>
            <a:fillRect/>
          </a:stretch>
        </p:blipFill>
        <p:spPr>
          <a:xfrm>
            <a:off x="375575" y="1435525"/>
            <a:ext cx="2374688" cy="5587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f7d8b71531_0_360"/>
          <p:cNvSpPr txBox="1"/>
          <p:nvPr>
            <p:ph type="title"/>
          </p:nvPr>
        </p:nvSpPr>
        <p:spPr>
          <a:xfrm>
            <a:off x="1162050" y="84275"/>
            <a:ext cx="6603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Classroom Activity</a:t>
            </a:r>
            <a:endParaRPr/>
          </a:p>
        </p:txBody>
      </p:sp>
      <p:sp>
        <p:nvSpPr>
          <p:cNvPr id="304" name="Google Shape;304;g2f7d8b71531_0_360"/>
          <p:cNvSpPr txBox="1"/>
          <p:nvPr>
            <p:ph idx="1" type="body"/>
          </p:nvPr>
        </p:nvSpPr>
        <p:spPr>
          <a:xfrm>
            <a:off x="1162050" y="1180325"/>
            <a:ext cx="7670100" cy="2947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t/>
            </a:r>
            <a:endParaRPr/>
          </a:p>
        </p:txBody>
      </p:sp>
      <p:sp>
        <p:nvSpPr>
          <p:cNvPr id="305" name="Google Shape;305;g2f7d8b71531_0_360"/>
          <p:cNvSpPr txBox="1"/>
          <p:nvPr/>
        </p:nvSpPr>
        <p:spPr>
          <a:xfrm>
            <a:off x="2163350" y="673825"/>
            <a:ext cx="6702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i="1" lang="en" sz="1800">
                <a:latin typeface="Poppins"/>
                <a:ea typeface="Poppins"/>
                <a:cs typeface="Poppins"/>
                <a:sym typeface="Poppins"/>
              </a:rPr>
              <a:t>15</a:t>
            </a:r>
            <a:r>
              <a:rPr b="0" i="1" lang="en" sz="1800" u="none" cap="none" strike="noStrike">
                <a:solidFill>
                  <a:srgbClr val="000000"/>
                </a:solidFill>
                <a:latin typeface="Poppins"/>
                <a:ea typeface="Poppins"/>
                <a:cs typeface="Poppins"/>
                <a:sym typeface="Poppins"/>
              </a:rPr>
              <a:t> mins</a:t>
            </a:r>
            <a:endParaRPr b="0" i="1" sz="1800" u="none" cap="none" strike="noStrike">
              <a:solidFill>
                <a:srgbClr val="000000"/>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f7d8b71531_0_196"/>
          <p:cNvSpPr/>
          <p:nvPr/>
        </p:nvSpPr>
        <p:spPr>
          <a:xfrm>
            <a:off x="727875" y="1959425"/>
            <a:ext cx="5478900" cy="3020700"/>
          </a:xfrm>
          <a:prstGeom prst="roundRect">
            <a:avLst>
              <a:gd fmla="val 7336"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7" name="Google Shape;167;g2f7d8b71531_0_196"/>
          <p:cNvSpPr/>
          <p:nvPr/>
        </p:nvSpPr>
        <p:spPr>
          <a:xfrm>
            <a:off x="727875" y="1102650"/>
            <a:ext cx="3816900" cy="712800"/>
          </a:xfrm>
          <a:prstGeom prst="roundRect">
            <a:avLst>
              <a:gd fmla="val 43113" name="adj"/>
            </a:avLst>
          </a:prstGeom>
          <a:solidFill>
            <a:srgbClr val="1ABC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oppins"/>
                <a:ea typeface="Poppins"/>
                <a:cs typeface="Poppins"/>
                <a:sym typeface="Poppins"/>
              </a:rPr>
              <a:t>              </a:t>
            </a:r>
            <a:r>
              <a:rPr b="1" i="0" lang="en" sz="1700" u="none" cap="none" strike="noStrike">
                <a:solidFill>
                  <a:srgbClr val="000000"/>
                </a:solidFill>
                <a:latin typeface="Poppins"/>
                <a:ea typeface="Poppins"/>
                <a:cs typeface="Poppins"/>
                <a:sym typeface="Poppins"/>
              </a:rPr>
              <a:t>Nisal Mihiranga</a:t>
            </a:r>
            <a:endParaRPr b="1" i="0" sz="1700" u="none" cap="none" strike="noStrike">
              <a:solidFill>
                <a:srgbClr val="000000"/>
              </a:solidFill>
              <a:latin typeface="Poppins"/>
              <a:ea typeface="Poppins"/>
              <a:cs typeface="Poppins"/>
              <a:sym typeface="Poppins"/>
            </a:endParaRPr>
          </a:p>
        </p:txBody>
      </p:sp>
      <p:sp>
        <p:nvSpPr>
          <p:cNvPr id="168" name="Google Shape;168;g2f7d8b71531_0_196"/>
          <p:cNvSpPr txBox="1"/>
          <p:nvPr>
            <p:ph type="title"/>
          </p:nvPr>
        </p:nvSpPr>
        <p:spPr>
          <a:xfrm>
            <a:off x="464100" y="160475"/>
            <a:ext cx="54021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Facilitator</a:t>
            </a:r>
            <a:endParaRPr/>
          </a:p>
        </p:txBody>
      </p:sp>
      <p:sp>
        <p:nvSpPr>
          <p:cNvPr id="169" name="Google Shape;169;g2f7d8b71531_0_196"/>
          <p:cNvSpPr/>
          <p:nvPr/>
        </p:nvSpPr>
        <p:spPr>
          <a:xfrm>
            <a:off x="6356475" y="4138200"/>
            <a:ext cx="2787300" cy="1005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pic>
        <p:nvPicPr>
          <p:cNvPr id="170" name="Google Shape;170;g2f7d8b71531_0_196"/>
          <p:cNvPicPr preferRelativeResize="0"/>
          <p:nvPr/>
        </p:nvPicPr>
        <p:blipFill rotWithShape="1">
          <a:blip r:embed="rId3">
            <a:alphaModFix/>
          </a:blip>
          <a:srcRect b="0" l="0" r="0" t="0"/>
          <a:stretch/>
        </p:blipFill>
        <p:spPr>
          <a:xfrm>
            <a:off x="7132013" y="2900025"/>
            <a:ext cx="1434975" cy="1915150"/>
          </a:xfrm>
          <a:prstGeom prst="rect">
            <a:avLst/>
          </a:prstGeom>
          <a:noFill/>
          <a:ln>
            <a:noFill/>
          </a:ln>
          <a:effectLst>
            <a:outerShdw blurRad="57150" rotWithShape="0" algn="bl" dir="5400000" dist="19050">
              <a:srgbClr val="000000">
                <a:alpha val="45880"/>
              </a:srgbClr>
            </a:outerShdw>
          </a:effectLst>
        </p:spPr>
      </p:pic>
      <p:pic>
        <p:nvPicPr>
          <p:cNvPr id="171" name="Google Shape;171;g2f7d8b71531_0_196"/>
          <p:cNvPicPr preferRelativeResize="0"/>
          <p:nvPr/>
        </p:nvPicPr>
        <p:blipFill rotWithShape="1">
          <a:blip r:embed="rId4">
            <a:alphaModFix/>
          </a:blip>
          <a:srcRect b="0" l="0" r="0" t="0"/>
          <a:stretch/>
        </p:blipFill>
        <p:spPr>
          <a:xfrm>
            <a:off x="311700" y="160475"/>
            <a:ext cx="1654975" cy="1654975"/>
          </a:xfrm>
          <a:prstGeom prst="rect">
            <a:avLst/>
          </a:prstGeom>
          <a:noFill/>
          <a:ln>
            <a:noFill/>
          </a:ln>
          <a:effectLst>
            <a:outerShdw blurRad="57150" rotWithShape="0" algn="bl" dir="5400000" dist="19050">
              <a:srgbClr val="000000">
                <a:alpha val="45880"/>
              </a:srgbClr>
            </a:outerShdw>
          </a:effectLst>
        </p:spPr>
      </p:pic>
      <p:sp>
        <p:nvSpPr>
          <p:cNvPr id="172" name="Google Shape;172;g2f7d8b71531_0_196"/>
          <p:cNvSpPr txBox="1"/>
          <p:nvPr/>
        </p:nvSpPr>
        <p:spPr>
          <a:xfrm>
            <a:off x="842200" y="2860975"/>
            <a:ext cx="2464200" cy="15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B5394"/>
                </a:solidFill>
                <a:latin typeface="Poppins"/>
                <a:ea typeface="Poppins"/>
                <a:cs typeface="Poppins"/>
                <a:sym typeface="Poppins"/>
              </a:rPr>
              <a:t>Experience: </a:t>
            </a:r>
            <a:endParaRPr b="1" i="0" sz="1400" u="none" cap="none" strike="noStrike">
              <a:solidFill>
                <a:srgbClr val="0B5394"/>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Head of AI and Data Science, Architect at  </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oppins"/>
                <a:ea typeface="Poppins"/>
                <a:cs typeface="Poppins"/>
                <a:sym typeface="Poppins"/>
              </a:rPr>
              <a:t>Zone24x7 pvt Ltd </a:t>
            </a:r>
            <a:endParaRPr b="1"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oppins"/>
                <a:ea typeface="Poppins"/>
                <a:cs typeface="Poppins"/>
                <a:sym typeface="Poppins"/>
              </a:rPr>
              <a:t>Corporate Trainer</a:t>
            </a:r>
            <a:endParaRPr b="1"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12 Years of Industry exposure to Data Engineering, Data Science and Business Intelligence </a:t>
            </a:r>
            <a:endParaRPr b="0" i="0" sz="1200" u="none" cap="none" strike="noStrike">
              <a:solidFill>
                <a:srgbClr val="000000"/>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oboto"/>
              <a:ea typeface="Roboto"/>
              <a:cs typeface="Roboto"/>
              <a:sym typeface="Roboto"/>
            </a:endParaRPr>
          </a:p>
        </p:txBody>
      </p:sp>
      <p:sp>
        <p:nvSpPr>
          <p:cNvPr id="173" name="Google Shape;173;g2f7d8b71531_0_196"/>
          <p:cNvSpPr txBox="1"/>
          <p:nvPr/>
        </p:nvSpPr>
        <p:spPr>
          <a:xfrm>
            <a:off x="3447150" y="2900025"/>
            <a:ext cx="2464200" cy="15669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B5394"/>
                </a:solidFill>
                <a:latin typeface="Poppins"/>
                <a:ea typeface="Poppins"/>
                <a:cs typeface="Poppins"/>
                <a:sym typeface="Poppins"/>
              </a:rPr>
              <a:t>Credentials</a:t>
            </a:r>
            <a:r>
              <a:rPr b="1" i="0" lang="en" sz="1744" u="none" cap="none" strike="noStrike">
                <a:solidFill>
                  <a:srgbClr val="0B5394"/>
                </a:solidFill>
                <a:latin typeface="Roboto"/>
                <a:ea typeface="Roboto"/>
                <a:cs typeface="Roboto"/>
                <a:sym typeface="Roboto"/>
              </a:rPr>
              <a:t>: </a:t>
            </a:r>
            <a:endParaRPr b="1" i="0" sz="1744" u="none" cap="none" strike="noStrike">
              <a:solidFill>
                <a:srgbClr val="0B5394"/>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M.Sc in Data Science </a:t>
            </a:r>
            <a:endParaRPr b="1"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B.Sc in Information Technology</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Microsoft Certified Trainer</a:t>
            </a:r>
            <a:endParaRPr b="0" i="0" sz="1200" u="none" cap="none" strike="noStrike">
              <a:solidFill>
                <a:srgbClr val="000000"/>
              </a:solidFill>
              <a:latin typeface="Poppins"/>
              <a:ea typeface="Poppins"/>
              <a:cs typeface="Poppins"/>
              <a:sym typeface="Poppins"/>
            </a:endParaRPr>
          </a:p>
        </p:txBody>
      </p:sp>
      <p:sp>
        <p:nvSpPr>
          <p:cNvPr id="174" name="Google Shape;174;g2f7d8b71531_0_196"/>
          <p:cNvSpPr txBox="1"/>
          <p:nvPr/>
        </p:nvSpPr>
        <p:spPr>
          <a:xfrm>
            <a:off x="819850" y="1978275"/>
            <a:ext cx="6702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B5394"/>
                </a:solidFill>
                <a:latin typeface="Poppins"/>
                <a:ea typeface="Poppins"/>
                <a:cs typeface="Poppins"/>
                <a:sym typeface="Poppins"/>
              </a:rPr>
              <a:t>Areas of Interest &amp; Expertise:</a:t>
            </a:r>
            <a:endParaRPr b="1" i="0" sz="1400" u="none" cap="none" strike="noStrike">
              <a:solidFill>
                <a:srgbClr val="0B5394"/>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Poppins"/>
                <a:ea typeface="Poppins"/>
                <a:cs typeface="Poppins"/>
                <a:sym typeface="Poppins"/>
              </a:rPr>
              <a:t>AI, Technology, Science, Teaching, Consulting, Mentoring</a:t>
            </a:r>
            <a:endParaRPr b="0" i="0" sz="1300" u="none" cap="none" strike="noStrike">
              <a:solidFill>
                <a:srgbClr val="000000"/>
              </a:solidFill>
              <a:latin typeface="Poppins"/>
              <a:ea typeface="Poppins"/>
              <a:cs typeface="Poppins"/>
              <a:sym typeface="Poppins"/>
            </a:endParaRPr>
          </a:p>
        </p:txBody>
      </p:sp>
      <p:sp>
        <p:nvSpPr>
          <p:cNvPr id="175" name="Google Shape;175;g2f7d8b71531_0_196"/>
          <p:cNvSpPr/>
          <p:nvPr/>
        </p:nvSpPr>
        <p:spPr>
          <a:xfrm>
            <a:off x="7312875" y="69975"/>
            <a:ext cx="1831200" cy="80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76" name="Google Shape;176;g2f7d8b71531_0_196"/>
          <p:cNvPicPr preferRelativeResize="0"/>
          <p:nvPr/>
        </p:nvPicPr>
        <p:blipFill rotWithShape="1">
          <a:blip r:embed="rId5">
            <a:alphaModFix/>
          </a:blip>
          <a:srcRect b="0" l="0" r="0" t="0"/>
          <a:stretch/>
        </p:blipFill>
        <p:spPr>
          <a:xfrm>
            <a:off x="7021950" y="631499"/>
            <a:ext cx="1655100" cy="1655100"/>
          </a:xfrm>
          <a:prstGeom prst="roundRect">
            <a:avLst>
              <a:gd fmla="val 8415" name="adj"/>
            </a:avLst>
          </a:prstGeom>
          <a:noFill/>
          <a:ln>
            <a:noFill/>
          </a:ln>
          <a:effectLst>
            <a:outerShdw blurRad="57150" rotWithShape="0" algn="bl" dir="5400000" dist="19050">
              <a:srgbClr val="000000">
                <a:alpha val="4588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f7d8b71531_0_815"/>
          <p:cNvSpPr txBox="1"/>
          <p:nvPr>
            <p:ph type="ctrTitle"/>
          </p:nvPr>
        </p:nvSpPr>
        <p:spPr>
          <a:xfrm>
            <a:off x="311708" y="8684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Structures </a:t>
            </a:r>
            <a:endParaRPr/>
          </a:p>
        </p:txBody>
      </p:sp>
      <p:sp>
        <p:nvSpPr>
          <p:cNvPr id="311" name="Google Shape;311;g2f7d8b71531_0_8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3eca519622_0_262"/>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 List</a:t>
            </a:r>
            <a:endParaRPr/>
          </a:p>
        </p:txBody>
      </p:sp>
      <p:sp>
        <p:nvSpPr>
          <p:cNvPr id="317" name="Google Shape;317;g23eca519622_0_262"/>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data type that represents an ordered collection of elements, which can be of different data types.</a:t>
            </a:r>
            <a:endParaRPr/>
          </a:p>
        </p:txBody>
      </p:sp>
      <p:pic>
        <p:nvPicPr>
          <p:cNvPr id="318" name="Google Shape;318;g23eca519622_0_262"/>
          <p:cNvPicPr preferRelativeResize="0"/>
          <p:nvPr/>
        </p:nvPicPr>
        <p:blipFill>
          <a:blip r:embed="rId3">
            <a:alphaModFix/>
          </a:blip>
          <a:stretch>
            <a:fillRect/>
          </a:stretch>
        </p:blipFill>
        <p:spPr>
          <a:xfrm>
            <a:off x="311700" y="1722450"/>
            <a:ext cx="3631875" cy="5587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3eca519622_0_268"/>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 Tuple</a:t>
            </a:r>
            <a:endParaRPr/>
          </a:p>
        </p:txBody>
      </p:sp>
      <p:sp>
        <p:nvSpPr>
          <p:cNvPr id="324" name="Google Shape;324;g23eca519622_0_268"/>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data type that represents an ordered and immutable collection of elements, which can be of different data types.</a:t>
            </a:r>
            <a:endParaRPr/>
          </a:p>
        </p:txBody>
      </p:sp>
      <p:pic>
        <p:nvPicPr>
          <p:cNvPr id="325" name="Google Shape;325;g23eca519622_0_268"/>
          <p:cNvPicPr preferRelativeResize="0"/>
          <p:nvPr/>
        </p:nvPicPr>
        <p:blipFill>
          <a:blip r:embed="rId3">
            <a:alphaModFix/>
          </a:blip>
          <a:stretch>
            <a:fillRect/>
          </a:stretch>
        </p:blipFill>
        <p:spPr>
          <a:xfrm>
            <a:off x="396825" y="1711825"/>
            <a:ext cx="2892769" cy="5587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3eca519622_0_274"/>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 Set</a:t>
            </a:r>
            <a:endParaRPr/>
          </a:p>
        </p:txBody>
      </p:sp>
      <p:sp>
        <p:nvSpPr>
          <p:cNvPr id="331" name="Google Shape;331;g23eca519622_0_274"/>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data type that represents an unordered collection of unique elements, ensuring no duplicates.</a:t>
            </a:r>
            <a:endParaRPr/>
          </a:p>
        </p:txBody>
      </p:sp>
      <p:pic>
        <p:nvPicPr>
          <p:cNvPr id="332" name="Google Shape;332;g23eca519622_0_274"/>
          <p:cNvPicPr preferRelativeResize="0"/>
          <p:nvPr/>
        </p:nvPicPr>
        <p:blipFill>
          <a:blip r:embed="rId3">
            <a:alphaModFix/>
          </a:blip>
          <a:stretch>
            <a:fillRect/>
          </a:stretch>
        </p:blipFill>
        <p:spPr>
          <a:xfrm>
            <a:off x="396825" y="1665375"/>
            <a:ext cx="3210845" cy="5587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3eca519622_0_280"/>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 Dictionary</a:t>
            </a:r>
            <a:endParaRPr/>
          </a:p>
        </p:txBody>
      </p:sp>
      <p:sp>
        <p:nvSpPr>
          <p:cNvPr id="338" name="Google Shape;338;g23eca519622_0_280"/>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sz="1200">
                <a:solidFill>
                  <a:srgbClr val="374151"/>
                </a:solidFill>
                <a:highlight>
                  <a:srgbClr val="F7F7F8"/>
                </a:highlight>
                <a:latin typeface="Roboto"/>
                <a:ea typeface="Roboto"/>
                <a:cs typeface="Roboto"/>
                <a:sym typeface="Roboto"/>
              </a:rPr>
              <a:t> </a:t>
            </a:r>
            <a:r>
              <a:rPr lang="en"/>
              <a:t>data type that represents a collection of key-value pairs, allowing efficient lookup and retrieval of values based on keys.</a:t>
            </a:r>
            <a:endParaRPr/>
          </a:p>
        </p:txBody>
      </p:sp>
      <p:pic>
        <p:nvPicPr>
          <p:cNvPr id="339" name="Google Shape;339;g23eca519622_0_280"/>
          <p:cNvPicPr preferRelativeResize="0"/>
          <p:nvPr/>
        </p:nvPicPr>
        <p:blipFill>
          <a:blip r:embed="rId3">
            <a:alphaModFix/>
          </a:blip>
          <a:stretch>
            <a:fillRect/>
          </a:stretch>
        </p:blipFill>
        <p:spPr>
          <a:xfrm>
            <a:off x="311700" y="1892475"/>
            <a:ext cx="3977417" cy="5587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3eca519622_0_286"/>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Arithmetic Operators</a:t>
            </a:r>
            <a:endParaRPr/>
          </a:p>
        </p:txBody>
      </p:sp>
      <p:sp>
        <p:nvSpPr>
          <p:cNvPr id="345" name="Google Shape;345;g23eca519622_0_286"/>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Arithmetic Operators: Operators used to perform mathematical calculations, such as addition (+), subtraction (-), multiplication (*), division (/), modulo (%), and exponentiation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pic>
        <p:nvPicPr>
          <p:cNvPr id="346" name="Google Shape;346;g23eca519622_0_286"/>
          <p:cNvPicPr preferRelativeResize="0"/>
          <p:nvPr/>
        </p:nvPicPr>
        <p:blipFill>
          <a:blip r:embed="rId3">
            <a:alphaModFix/>
          </a:blip>
          <a:stretch>
            <a:fillRect/>
          </a:stretch>
        </p:blipFill>
        <p:spPr>
          <a:xfrm>
            <a:off x="420075" y="2114375"/>
            <a:ext cx="4267200" cy="15049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3eca519622_0_292"/>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Operators</a:t>
            </a:r>
            <a:endParaRPr/>
          </a:p>
        </p:txBody>
      </p:sp>
      <p:sp>
        <p:nvSpPr>
          <p:cNvPr id="352" name="Google Shape;352;g23eca519622_0_292"/>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Operators used to compare values and evaluate conditions, such as equal to (==), not equal to (!=), greater than (&gt;), less than (&lt;), greater than or equal to (&gt;=), and less than or equal to (&lt;=).</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pic>
        <p:nvPicPr>
          <p:cNvPr id="353" name="Google Shape;353;g23eca519622_0_292"/>
          <p:cNvPicPr preferRelativeResize="0"/>
          <p:nvPr/>
        </p:nvPicPr>
        <p:blipFill>
          <a:blip r:embed="rId3">
            <a:alphaModFix/>
          </a:blip>
          <a:stretch>
            <a:fillRect/>
          </a:stretch>
        </p:blipFill>
        <p:spPr>
          <a:xfrm>
            <a:off x="492375" y="2102363"/>
            <a:ext cx="4895850" cy="1914525"/>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f7d8b71531_0_709"/>
          <p:cNvSpPr txBox="1"/>
          <p:nvPr>
            <p:ph type="title"/>
          </p:nvPr>
        </p:nvSpPr>
        <p:spPr>
          <a:xfrm>
            <a:off x="247650" y="84275"/>
            <a:ext cx="6603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21BFC1"/>
                </a:solidFill>
              </a:rPr>
              <a:t>20 mins Break</a:t>
            </a:r>
            <a:endParaRPr>
              <a:solidFill>
                <a:srgbClr val="21BFC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Date Time in Python </a:t>
            </a:r>
            <a:endParaRPr/>
          </a:p>
        </p:txBody>
      </p:sp>
      <p:sp>
        <p:nvSpPr>
          <p:cNvPr id="364" name="Google Shape;364;p5"/>
          <p:cNvSpPr txBox="1"/>
          <p:nvPr>
            <p:ph idx="1" type="body"/>
          </p:nvPr>
        </p:nvSpPr>
        <p:spPr>
          <a:xfrm>
            <a:off x="311700" y="986513"/>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100"/>
              </a:spcBef>
              <a:spcAft>
                <a:spcPts val="0"/>
              </a:spcAft>
              <a:buClr>
                <a:schemeClr val="dk1"/>
              </a:buClr>
              <a:buSzPts val="1400"/>
              <a:buChar char="●"/>
            </a:pPr>
            <a:r>
              <a:rPr lang="en" sz="1400">
                <a:solidFill>
                  <a:schemeClr val="dk1"/>
                </a:solidFill>
                <a:highlight>
                  <a:srgbClr val="FFFFFF"/>
                </a:highlight>
              </a:rPr>
              <a:t>In python there are multiple ways of work with Date and Time. However, Date or Time is not a default data type in python. But we can import the module </a:t>
            </a:r>
            <a:r>
              <a:rPr i="1" lang="en" sz="1400">
                <a:solidFill>
                  <a:srgbClr val="FF0000"/>
                </a:solidFill>
                <a:highlight>
                  <a:srgbClr val="FFFFFF"/>
                </a:highlight>
              </a:rPr>
              <a:t>DateTime</a:t>
            </a:r>
            <a:r>
              <a:rPr lang="en" sz="1400">
                <a:solidFill>
                  <a:schemeClr val="dk1"/>
                </a:solidFill>
                <a:highlight>
                  <a:srgbClr val="FFFFFF"/>
                </a:highlight>
              </a:rPr>
              <a:t> to work with dates</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457200" rtl="0" algn="l">
              <a:lnSpc>
                <a:spcPct val="95000"/>
              </a:lnSpc>
              <a:spcBef>
                <a:spcPts val="1100"/>
              </a:spcBef>
              <a:spcAft>
                <a:spcPts val="0"/>
              </a:spcAft>
              <a:buSzPts val="1800"/>
              <a:buNone/>
            </a:pPr>
            <a:r>
              <a:t/>
            </a:r>
            <a:endParaRPr sz="1400">
              <a:solidFill>
                <a:srgbClr val="351C75"/>
              </a:solidFill>
            </a:endParaRPr>
          </a:p>
        </p:txBody>
      </p:sp>
      <p:pic>
        <p:nvPicPr>
          <p:cNvPr id="365" name="Google Shape;365;p5"/>
          <p:cNvPicPr preferRelativeResize="0"/>
          <p:nvPr/>
        </p:nvPicPr>
        <p:blipFill rotWithShape="1">
          <a:blip r:embed="rId3">
            <a:alphaModFix/>
          </a:blip>
          <a:srcRect b="0" l="0" r="0" t="0"/>
          <a:stretch/>
        </p:blipFill>
        <p:spPr>
          <a:xfrm>
            <a:off x="939625" y="1987925"/>
            <a:ext cx="3891226" cy="1037675"/>
          </a:xfrm>
          <a:prstGeom prst="rect">
            <a:avLst/>
          </a:prstGeom>
          <a:noFill/>
          <a:ln cap="flat" cmpd="sng" w="9525">
            <a:solidFill>
              <a:srgbClr val="73C6B6"/>
            </a:solidFill>
            <a:prstDash val="dash"/>
            <a:round/>
            <a:headEnd len="sm" w="sm" type="none"/>
            <a:tailEnd len="sm" w="sm" type="none"/>
          </a:ln>
        </p:spPr>
      </p:pic>
      <p:sp>
        <p:nvSpPr>
          <p:cNvPr id="366" name="Google Shape;366;p5"/>
          <p:cNvSpPr txBox="1"/>
          <p:nvPr/>
        </p:nvSpPr>
        <p:spPr>
          <a:xfrm>
            <a:off x="1396725" y="3277700"/>
            <a:ext cx="5809200" cy="5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50"/>
              <a:buFont typeface="Arial"/>
              <a:buNone/>
            </a:pPr>
            <a:r>
              <a:rPr b="1" i="0" lang="en" sz="2050" u="none" cap="none" strike="noStrike">
                <a:solidFill>
                  <a:schemeClr val="dk1"/>
                </a:solidFill>
                <a:highlight>
                  <a:schemeClr val="lt2"/>
                </a:highlight>
                <a:latin typeface="Courier New"/>
                <a:ea typeface="Courier New"/>
                <a:cs typeface="Courier New"/>
                <a:sym typeface="Courier New"/>
              </a:rPr>
              <a:t>2023-08-11 00:55:07.966413</a:t>
            </a:r>
            <a:endParaRPr b="1" i="0" sz="2400" u="none" cap="none" strike="noStrike">
              <a:solidFill>
                <a:schemeClr val="dk1"/>
              </a:solidFill>
              <a:highlight>
                <a:schemeClr val="lt2"/>
              </a:highlight>
              <a:latin typeface="Poppins"/>
              <a:ea typeface="Poppins"/>
              <a:cs typeface="Poppins"/>
              <a:sym typeface="Poppins"/>
            </a:endParaRPr>
          </a:p>
        </p:txBody>
      </p:sp>
      <p:sp>
        <p:nvSpPr>
          <p:cNvPr id="367" name="Google Shape;367;p5"/>
          <p:cNvSpPr/>
          <p:nvPr/>
        </p:nvSpPr>
        <p:spPr>
          <a:xfrm rot="5400000">
            <a:off x="1724625" y="3509575"/>
            <a:ext cx="166200" cy="539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
          <p:cNvSpPr/>
          <p:nvPr/>
        </p:nvSpPr>
        <p:spPr>
          <a:xfrm rot="5400000">
            <a:off x="2312225" y="36130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
          <p:cNvSpPr/>
          <p:nvPr/>
        </p:nvSpPr>
        <p:spPr>
          <a:xfrm rot="5400000">
            <a:off x="2796325" y="36130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
          <p:cNvSpPr/>
          <p:nvPr/>
        </p:nvSpPr>
        <p:spPr>
          <a:xfrm rot="5400000">
            <a:off x="3280425" y="36130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
          <p:cNvSpPr/>
          <p:nvPr/>
        </p:nvSpPr>
        <p:spPr>
          <a:xfrm rot="5400000">
            <a:off x="3764525" y="36130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
          <p:cNvSpPr/>
          <p:nvPr/>
        </p:nvSpPr>
        <p:spPr>
          <a:xfrm rot="5400000">
            <a:off x="4218225" y="36130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
          <p:cNvSpPr/>
          <p:nvPr/>
        </p:nvSpPr>
        <p:spPr>
          <a:xfrm rot="5400000">
            <a:off x="5007750" y="3383875"/>
            <a:ext cx="166200" cy="7911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
          <p:cNvSpPr txBox="1"/>
          <p:nvPr/>
        </p:nvSpPr>
        <p:spPr>
          <a:xfrm>
            <a:off x="887500" y="3076025"/>
            <a:ext cx="580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73C6B6"/>
                </a:solidFill>
                <a:latin typeface="Poppins"/>
                <a:ea typeface="Poppins"/>
                <a:cs typeface="Poppins"/>
                <a:sym typeface="Poppins"/>
              </a:rPr>
              <a:t>Output </a:t>
            </a:r>
            <a:endParaRPr b="1" i="0" sz="1400" u="none" cap="none" strike="noStrike">
              <a:solidFill>
                <a:srgbClr val="73C6B6"/>
              </a:solidFill>
              <a:latin typeface="Poppins"/>
              <a:ea typeface="Poppins"/>
              <a:cs typeface="Poppins"/>
              <a:sym typeface="Poppins"/>
            </a:endParaRPr>
          </a:p>
        </p:txBody>
      </p:sp>
      <p:sp>
        <p:nvSpPr>
          <p:cNvPr id="375" name="Google Shape;375;p5"/>
          <p:cNvSpPr txBox="1"/>
          <p:nvPr/>
        </p:nvSpPr>
        <p:spPr>
          <a:xfrm>
            <a:off x="1537450" y="37863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Year</a:t>
            </a:r>
            <a:endParaRPr b="0" i="0" sz="1200" u="none" cap="none" strike="noStrike">
              <a:solidFill>
                <a:srgbClr val="000000"/>
              </a:solidFill>
              <a:latin typeface="Poppins"/>
              <a:ea typeface="Poppins"/>
              <a:cs typeface="Poppins"/>
              <a:sym typeface="Poppins"/>
            </a:endParaRPr>
          </a:p>
        </p:txBody>
      </p:sp>
      <p:sp>
        <p:nvSpPr>
          <p:cNvPr id="376" name="Google Shape;376;p5"/>
          <p:cNvSpPr txBox="1"/>
          <p:nvPr/>
        </p:nvSpPr>
        <p:spPr>
          <a:xfrm>
            <a:off x="2049078" y="3786325"/>
            <a:ext cx="678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Month</a:t>
            </a:r>
            <a:endParaRPr b="0" i="0" sz="1200" u="none" cap="none" strike="noStrike">
              <a:solidFill>
                <a:srgbClr val="000000"/>
              </a:solidFill>
              <a:latin typeface="Poppins"/>
              <a:ea typeface="Poppins"/>
              <a:cs typeface="Poppins"/>
              <a:sym typeface="Poppins"/>
            </a:endParaRPr>
          </a:p>
        </p:txBody>
      </p:sp>
      <p:sp>
        <p:nvSpPr>
          <p:cNvPr id="377" name="Google Shape;377;p5"/>
          <p:cNvSpPr txBox="1"/>
          <p:nvPr/>
        </p:nvSpPr>
        <p:spPr>
          <a:xfrm>
            <a:off x="2609575" y="37863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Day</a:t>
            </a:r>
            <a:endParaRPr b="0" i="0" sz="1200" u="none" cap="none" strike="noStrike">
              <a:solidFill>
                <a:srgbClr val="000000"/>
              </a:solidFill>
              <a:latin typeface="Poppins"/>
              <a:ea typeface="Poppins"/>
              <a:cs typeface="Poppins"/>
              <a:sym typeface="Poppins"/>
            </a:endParaRPr>
          </a:p>
        </p:txBody>
      </p:sp>
      <p:sp>
        <p:nvSpPr>
          <p:cNvPr id="378" name="Google Shape;378;p5"/>
          <p:cNvSpPr txBox="1"/>
          <p:nvPr/>
        </p:nvSpPr>
        <p:spPr>
          <a:xfrm>
            <a:off x="3093675" y="37863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Hour</a:t>
            </a:r>
            <a:endParaRPr b="0" i="0" sz="1200" u="none" cap="none" strike="noStrike">
              <a:solidFill>
                <a:srgbClr val="000000"/>
              </a:solidFill>
              <a:latin typeface="Poppins"/>
              <a:ea typeface="Poppins"/>
              <a:cs typeface="Poppins"/>
              <a:sym typeface="Poppins"/>
            </a:endParaRPr>
          </a:p>
        </p:txBody>
      </p:sp>
      <p:sp>
        <p:nvSpPr>
          <p:cNvPr id="379" name="Google Shape;379;p5"/>
          <p:cNvSpPr txBox="1"/>
          <p:nvPr/>
        </p:nvSpPr>
        <p:spPr>
          <a:xfrm>
            <a:off x="3628425" y="37863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Min</a:t>
            </a:r>
            <a:endParaRPr b="0" i="0" sz="1200" u="none" cap="none" strike="noStrike">
              <a:solidFill>
                <a:srgbClr val="000000"/>
              </a:solidFill>
              <a:latin typeface="Poppins"/>
              <a:ea typeface="Poppins"/>
              <a:cs typeface="Poppins"/>
              <a:sym typeface="Poppins"/>
            </a:endParaRPr>
          </a:p>
        </p:txBody>
      </p:sp>
      <p:sp>
        <p:nvSpPr>
          <p:cNvPr id="380" name="Google Shape;380;p5"/>
          <p:cNvSpPr txBox="1"/>
          <p:nvPr/>
        </p:nvSpPr>
        <p:spPr>
          <a:xfrm>
            <a:off x="4075875" y="37863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Sec</a:t>
            </a:r>
            <a:endParaRPr b="0" i="0" sz="1200" u="none" cap="none" strike="noStrike">
              <a:solidFill>
                <a:srgbClr val="000000"/>
              </a:solidFill>
              <a:latin typeface="Poppins"/>
              <a:ea typeface="Poppins"/>
              <a:cs typeface="Poppins"/>
              <a:sym typeface="Poppins"/>
            </a:endParaRPr>
          </a:p>
        </p:txBody>
      </p:sp>
      <p:sp>
        <p:nvSpPr>
          <p:cNvPr id="381" name="Google Shape;381;p5"/>
          <p:cNvSpPr txBox="1"/>
          <p:nvPr/>
        </p:nvSpPr>
        <p:spPr>
          <a:xfrm>
            <a:off x="4526050" y="3786325"/>
            <a:ext cx="146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Microseconds</a:t>
            </a:r>
            <a:endParaRPr b="0" i="0" sz="1200" u="none" cap="none" strike="noStrike">
              <a:solidFill>
                <a:srgbClr val="000000"/>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 the current year in Python </a:t>
            </a:r>
            <a:endParaRPr/>
          </a:p>
        </p:txBody>
      </p:sp>
      <p:sp>
        <p:nvSpPr>
          <p:cNvPr id="387" name="Google Shape;387;p6"/>
          <p:cNvSpPr txBox="1"/>
          <p:nvPr>
            <p:ph idx="1" type="body"/>
          </p:nvPr>
        </p:nvSpPr>
        <p:spPr>
          <a:xfrm>
            <a:off x="401350" y="98212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100"/>
              </a:spcBef>
              <a:spcAft>
                <a:spcPts val="0"/>
              </a:spcAft>
              <a:buClr>
                <a:schemeClr val="dk1"/>
              </a:buClr>
              <a:buSzPts val="1400"/>
              <a:buChar char="●"/>
            </a:pPr>
            <a:r>
              <a:rPr lang="en" sz="1400">
                <a:solidFill>
                  <a:schemeClr val="dk1"/>
                </a:solidFill>
                <a:highlight>
                  <a:srgbClr val="FFFFFF"/>
                </a:highlight>
              </a:rPr>
              <a:t>You can extract Individual components</a:t>
            </a:r>
            <a:endParaRPr sz="1400">
              <a:solidFill>
                <a:schemeClr val="dk1"/>
              </a:solidFill>
              <a:highlight>
                <a:srgbClr val="FFFFFF"/>
              </a:highlight>
            </a:endParaRPr>
          </a:p>
          <a:p>
            <a:pPr indent="0" lvl="0" marL="457200" marR="0" rtl="0" algn="l">
              <a:lnSpc>
                <a:spcPct val="115000"/>
              </a:lnSpc>
              <a:spcBef>
                <a:spcPts val="1100"/>
              </a:spcBef>
              <a:spcAft>
                <a:spcPts val="0"/>
              </a:spcAft>
              <a:buSzPts val="1800"/>
              <a:buNone/>
            </a:pPr>
            <a:r>
              <a:rPr lang="en" sz="1400">
                <a:solidFill>
                  <a:schemeClr val="dk1"/>
                </a:solidFill>
                <a:highlight>
                  <a:srgbClr val="FFFFFF"/>
                </a:highlight>
              </a:rPr>
              <a:t>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317500" lvl="0" marL="457200" rtl="0" algn="l">
              <a:lnSpc>
                <a:spcPct val="95000"/>
              </a:lnSpc>
              <a:spcBef>
                <a:spcPts val="1100"/>
              </a:spcBef>
              <a:spcAft>
                <a:spcPts val="0"/>
              </a:spcAft>
              <a:buClr>
                <a:srgbClr val="351C75"/>
              </a:buClr>
              <a:buSzPts val="1400"/>
              <a:buChar char="●"/>
            </a:pPr>
            <a:r>
              <a:rPr lang="en" sz="1400">
                <a:solidFill>
                  <a:srgbClr val="351C75"/>
                </a:solidFill>
              </a:rPr>
              <a:t>Return the year from current date time </a:t>
            </a:r>
            <a:endParaRPr sz="1400">
              <a:solidFill>
                <a:srgbClr val="351C75"/>
              </a:solidFill>
            </a:endParaRPr>
          </a:p>
        </p:txBody>
      </p:sp>
      <p:grpSp>
        <p:nvGrpSpPr>
          <p:cNvPr id="388" name="Google Shape;388;p6"/>
          <p:cNvGrpSpPr/>
          <p:nvPr/>
        </p:nvGrpSpPr>
        <p:grpSpPr>
          <a:xfrm>
            <a:off x="1163125" y="1468600"/>
            <a:ext cx="5809200" cy="830850"/>
            <a:chOff x="1396725" y="2410375"/>
            <a:chExt cx="5809200" cy="830850"/>
          </a:xfrm>
        </p:grpSpPr>
        <p:sp>
          <p:nvSpPr>
            <p:cNvPr id="389" name="Google Shape;389;p6"/>
            <p:cNvSpPr txBox="1"/>
            <p:nvPr/>
          </p:nvSpPr>
          <p:spPr>
            <a:xfrm>
              <a:off x="1396725" y="2410375"/>
              <a:ext cx="5809200" cy="5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50"/>
                <a:buFont typeface="Arial"/>
                <a:buNone/>
              </a:pPr>
              <a:r>
                <a:rPr b="1" i="0" lang="en" sz="2050" u="none" cap="none" strike="noStrike">
                  <a:solidFill>
                    <a:schemeClr val="dk1"/>
                  </a:solidFill>
                  <a:highlight>
                    <a:schemeClr val="lt2"/>
                  </a:highlight>
                  <a:latin typeface="Courier New"/>
                  <a:ea typeface="Courier New"/>
                  <a:cs typeface="Courier New"/>
                  <a:sym typeface="Courier New"/>
                </a:rPr>
                <a:t>2023-08-11 00:55:07.966413</a:t>
              </a:r>
              <a:endParaRPr b="1" i="0" sz="2400" u="none" cap="none" strike="noStrike">
                <a:solidFill>
                  <a:schemeClr val="dk1"/>
                </a:solidFill>
                <a:highlight>
                  <a:schemeClr val="lt2"/>
                </a:highlight>
                <a:latin typeface="Poppins"/>
                <a:ea typeface="Poppins"/>
                <a:cs typeface="Poppins"/>
                <a:sym typeface="Poppins"/>
              </a:endParaRPr>
            </a:p>
          </p:txBody>
        </p:sp>
        <p:sp>
          <p:nvSpPr>
            <p:cNvPr id="390" name="Google Shape;390;p6"/>
            <p:cNvSpPr/>
            <p:nvPr/>
          </p:nvSpPr>
          <p:spPr>
            <a:xfrm rot="5400000">
              <a:off x="1724625" y="2595175"/>
              <a:ext cx="166200" cy="539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
            <p:cNvSpPr/>
            <p:nvPr/>
          </p:nvSpPr>
          <p:spPr>
            <a:xfrm rot="5400000">
              <a:off x="23122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
            <p:cNvSpPr/>
            <p:nvPr/>
          </p:nvSpPr>
          <p:spPr>
            <a:xfrm rot="5400000">
              <a:off x="27963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
            <p:cNvSpPr/>
            <p:nvPr/>
          </p:nvSpPr>
          <p:spPr>
            <a:xfrm rot="5400000">
              <a:off x="32804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
            <p:cNvSpPr/>
            <p:nvPr/>
          </p:nvSpPr>
          <p:spPr>
            <a:xfrm rot="5400000">
              <a:off x="37645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
            <p:cNvSpPr/>
            <p:nvPr/>
          </p:nvSpPr>
          <p:spPr>
            <a:xfrm rot="5400000">
              <a:off x="42182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
            <p:cNvSpPr/>
            <p:nvPr/>
          </p:nvSpPr>
          <p:spPr>
            <a:xfrm rot="5400000">
              <a:off x="5007750" y="2469475"/>
              <a:ext cx="166200" cy="7911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
            <p:cNvSpPr txBox="1"/>
            <p:nvPr/>
          </p:nvSpPr>
          <p:spPr>
            <a:xfrm>
              <a:off x="1537450" y="28719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Year</a:t>
              </a:r>
              <a:endParaRPr b="0" i="0" sz="1200" u="none" cap="none" strike="noStrike">
                <a:solidFill>
                  <a:srgbClr val="000000"/>
                </a:solidFill>
                <a:latin typeface="Poppins"/>
                <a:ea typeface="Poppins"/>
                <a:cs typeface="Poppins"/>
                <a:sym typeface="Poppins"/>
              </a:endParaRPr>
            </a:p>
          </p:txBody>
        </p:sp>
        <p:sp>
          <p:nvSpPr>
            <p:cNvPr id="398" name="Google Shape;398;p6"/>
            <p:cNvSpPr txBox="1"/>
            <p:nvPr/>
          </p:nvSpPr>
          <p:spPr>
            <a:xfrm>
              <a:off x="2049078" y="2871925"/>
              <a:ext cx="678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Month</a:t>
              </a:r>
              <a:endParaRPr b="0" i="0" sz="1200" u="none" cap="none" strike="noStrike">
                <a:solidFill>
                  <a:srgbClr val="000000"/>
                </a:solidFill>
                <a:latin typeface="Poppins"/>
                <a:ea typeface="Poppins"/>
                <a:cs typeface="Poppins"/>
                <a:sym typeface="Poppins"/>
              </a:endParaRPr>
            </a:p>
          </p:txBody>
        </p:sp>
        <p:sp>
          <p:nvSpPr>
            <p:cNvPr id="399" name="Google Shape;399;p6"/>
            <p:cNvSpPr txBox="1"/>
            <p:nvPr/>
          </p:nvSpPr>
          <p:spPr>
            <a:xfrm>
              <a:off x="2609575" y="28719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Day</a:t>
              </a:r>
              <a:endParaRPr b="0" i="0" sz="1200" u="none" cap="none" strike="noStrike">
                <a:solidFill>
                  <a:srgbClr val="000000"/>
                </a:solidFill>
                <a:latin typeface="Poppins"/>
                <a:ea typeface="Poppins"/>
                <a:cs typeface="Poppins"/>
                <a:sym typeface="Poppins"/>
              </a:endParaRPr>
            </a:p>
          </p:txBody>
        </p:sp>
        <p:sp>
          <p:nvSpPr>
            <p:cNvPr id="400" name="Google Shape;400;p6"/>
            <p:cNvSpPr txBox="1"/>
            <p:nvPr/>
          </p:nvSpPr>
          <p:spPr>
            <a:xfrm>
              <a:off x="309367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Hour</a:t>
              </a:r>
              <a:endParaRPr b="0" i="0" sz="1200" u="none" cap="none" strike="noStrike">
                <a:solidFill>
                  <a:srgbClr val="000000"/>
                </a:solidFill>
                <a:latin typeface="Poppins"/>
                <a:ea typeface="Poppins"/>
                <a:cs typeface="Poppins"/>
                <a:sym typeface="Poppins"/>
              </a:endParaRPr>
            </a:p>
          </p:txBody>
        </p:sp>
        <p:sp>
          <p:nvSpPr>
            <p:cNvPr id="401" name="Google Shape;401;p6"/>
            <p:cNvSpPr txBox="1"/>
            <p:nvPr/>
          </p:nvSpPr>
          <p:spPr>
            <a:xfrm>
              <a:off x="362842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Min</a:t>
              </a:r>
              <a:endParaRPr b="0" i="0" sz="1200" u="none" cap="none" strike="noStrike">
                <a:solidFill>
                  <a:srgbClr val="000000"/>
                </a:solidFill>
                <a:latin typeface="Poppins"/>
                <a:ea typeface="Poppins"/>
                <a:cs typeface="Poppins"/>
                <a:sym typeface="Poppins"/>
              </a:endParaRPr>
            </a:p>
          </p:txBody>
        </p:sp>
        <p:sp>
          <p:nvSpPr>
            <p:cNvPr id="402" name="Google Shape;402;p6"/>
            <p:cNvSpPr txBox="1"/>
            <p:nvPr/>
          </p:nvSpPr>
          <p:spPr>
            <a:xfrm>
              <a:off x="407587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Sec</a:t>
              </a:r>
              <a:endParaRPr b="0" i="0" sz="1200" u="none" cap="none" strike="noStrike">
                <a:solidFill>
                  <a:srgbClr val="000000"/>
                </a:solidFill>
                <a:latin typeface="Poppins"/>
                <a:ea typeface="Poppins"/>
                <a:cs typeface="Poppins"/>
                <a:sym typeface="Poppins"/>
              </a:endParaRPr>
            </a:p>
          </p:txBody>
        </p:sp>
        <p:sp>
          <p:nvSpPr>
            <p:cNvPr id="403" name="Google Shape;403;p6"/>
            <p:cNvSpPr txBox="1"/>
            <p:nvPr/>
          </p:nvSpPr>
          <p:spPr>
            <a:xfrm>
              <a:off x="4526050" y="2871925"/>
              <a:ext cx="146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Microseconds</a:t>
              </a:r>
              <a:endParaRPr b="0" i="0" sz="1200" u="none" cap="none" strike="noStrike">
                <a:solidFill>
                  <a:srgbClr val="000000"/>
                </a:solidFill>
                <a:latin typeface="Poppins"/>
                <a:ea typeface="Poppins"/>
                <a:cs typeface="Poppins"/>
                <a:sym typeface="Poppins"/>
              </a:endParaRPr>
            </a:p>
          </p:txBody>
        </p:sp>
      </p:grpSp>
      <p:pic>
        <p:nvPicPr>
          <p:cNvPr id="404" name="Google Shape;404;p6"/>
          <p:cNvPicPr preferRelativeResize="0"/>
          <p:nvPr/>
        </p:nvPicPr>
        <p:blipFill rotWithShape="1">
          <a:blip r:embed="rId3">
            <a:alphaModFix/>
          </a:blip>
          <a:srcRect b="0" l="0" r="0" t="0"/>
          <a:stretch/>
        </p:blipFill>
        <p:spPr>
          <a:xfrm>
            <a:off x="978275" y="2933275"/>
            <a:ext cx="3935026" cy="113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f7d8b71531_0_210"/>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Your Name?</a:t>
            </a:r>
            <a:endParaRPr/>
          </a:p>
          <a:p>
            <a:pPr indent="-342900" lvl="0" marL="457200" rtl="0" algn="l">
              <a:spcBef>
                <a:spcPts val="0"/>
              </a:spcBef>
              <a:spcAft>
                <a:spcPts val="0"/>
              </a:spcAft>
              <a:buSzPts val="1800"/>
              <a:buChar char="●"/>
            </a:pPr>
            <a:r>
              <a:rPr lang="en"/>
              <a:t>Where are you from ?</a:t>
            </a:r>
            <a:endParaRPr/>
          </a:p>
          <a:p>
            <a:pPr indent="-342900" lvl="0" marL="457200" rtl="0" algn="l">
              <a:spcBef>
                <a:spcPts val="0"/>
              </a:spcBef>
              <a:spcAft>
                <a:spcPts val="0"/>
              </a:spcAft>
              <a:buSzPts val="1800"/>
              <a:buChar char="●"/>
            </a:pPr>
            <a:r>
              <a:rPr lang="en"/>
              <a:t>Your Hobby ?</a:t>
            </a:r>
            <a:endParaRPr/>
          </a:p>
          <a:p>
            <a:pPr indent="-342900" lvl="0" marL="457200" rtl="0" algn="l">
              <a:spcBef>
                <a:spcPts val="0"/>
              </a:spcBef>
              <a:spcAft>
                <a:spcPts val="0"/>
              </a:spcAft>
              <a:buSzPts val="1800"/>
              <a:buChar char="●"/>
            </a:pPr>
            <a:r>
              <a:rPr lang="en"/>
              <a:t>What do you do currently ?</a:t>
            </a:r>
            <a:endParaRPr/>
          </a:p>
          <a:p>
            <a:pPr indent="-342900" lvl="0" marL="457200" rtl="0" algn="l">
              <a:spcBef>
                <a:spcPts val="0"/>
              </a:spcBef>
              <a:spcAft>
                <a:spcPts val="0"/>
              </a:spcAft>
              <a:buClr>
                <a:schemeClr val="dk1"/>
              </a:buClr>
              <a:buSzPts val="1800"/>
              <a:buChar char="●"/>
            </a:pPr>
            <a:r>
              <a:rPr lang="en">
                <a:solidFill>
                  <a:schemeClr val="dk1"/>
                </a:solidFill>
              </a:rPr>
              <a:t>What do you like to do in next five years</a:t>
            </a:r>
            <a:endParaRPr>
              <a:solidFill>
                <a:schemeClr val="dk1"/>
              </a:solidFill>
            </a:endParaRPr>
          </a:p>
          <a:p>
            <a:pPr indent="0" lvl="0" marL="457200" rtl="0" algn="l">
              <a:spcBef>
                <a:spcPts val="0"/>
              </a:spcBef>
              <a:spcAft>
                <a:spcPts val="0"/>
              </a:spcAft>
              <a:buNone/>
            </a:pPr>
            <a:r>
              <a:rPr lang="en"/>
              <a:t> </a:t>
            </a:r>
            <a:endParaRPr/>
          </a:p>
        </p:txBody>
      </p:sp>
      <p:sp>
        <p:nvSpPr>
          <p:cNvPr id="182" name="Google Shape;182;g2f7d8b71531_0_210"/>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You ?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 the current Month in Python </a:t>
            </a:r>
            <a:endParaRPr/>
          </a:p>
        </p:txBody>
      </p:sp>
      <p:sp>
        <p:nvSpPr>
          <p:cNvPr id="410" name="Google Shape;410;p7"/>
          <p:cNvSpPr txBox="1"/>
          <p:nvPr>
            <p:ph idx="1" type="body"/>
          </p:nvPr>
        </p:nvSpPr>
        <p:spPr>
          <a:xfrm>
            <a:off x="401350" y="98212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100"/>
              </a:spcBef>
              <a:spcAft>
                <a:spcPts val="0"/>
              </a:spcAft>
              <a:buClr>
                <a:schemeClr val="dk1"/>
              </a:buClr>
              <a:buSzPts val="1400"/>
              <a:buChar char="●"/>
            </a:pPr>
            <a:r>
              <a:rPr lang="en" sz="1400">
                <a:solidFill>
                  <a:schemeClr val="dk1"/>
                </a:solidFill>
                <a:highlight>
                  <a:srgbClr val="FFFFFF"/>
                </a:highlight>
              </a:rPr>
              <a:t>You can extract Individual components</a:t>
            </a:r>
            <a:endParaRPr sz="1400">
              <a:solidFill>
                <a:schemeClr val="dk1"/>
              </a:solidFill>
              <a:highlight>
                <a:srgbClr val="FFFFFF"/>
              </a:highlight>
            </a:endParaRPr>
          </a:p>
          <a:p>
            <a:pPr indent="0" lvl="0" marL="457200" marR="0" rtl="0" algn="l">
              <a:lnSpc>
                <a:spcPct val="115000"/>
              </a:lnSpc>
              <a:spcBef>
                <a:spcPts val="1100"/>
              </a:spcBef>
              <a:spcAft>
                <a:spcPts val="0"/>
              </a:spcAft>
              <a:buSzPts val="1800"/>
              <a:buNone/>
            </a:pPr>
            <a:r>
              <a:rPr lang="en" sz="1400">
                <a:solidFill>
                  <a:schemeClr val="dk1"/>
                </a:solidFill>
                <a:highlight>
                  <a:srgbClr val="FFFFFF"/>
                </a:highlight>
              </a:rPr>
              <a:t>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317500" lvl="0" marL="457200" rtl="0" algn="l">
              <a:lnSpc>
                <a:spcPct val="95000"/>
              </a:lnSpc>
              <a:spcBef>
                <a:spcPts val="1100"/>
              </a:spcBef>
              <a:spcAft>
                <a:spcPts val="0"/>
              </a:spcAft>
              <a:buSzPts val="1400"/>
              <a:buChar char="●"/>
            </a:pPr>
            <a:r>
              <a:rPr lang="en" sz="1400"/>
              <a:t>Return the month from current date time </a:t>
            </a:r>
            <a:endParaRPr sz="1400"/>
          </a:p>
        </p:txBody>
      </p:sp>
      <p:grpSp>
        <p:nvGrpSpPr>
          <p:cNvPr id="411" name="Google Shape;411;p7"/>
          <p:cNvGrpSpPr/>
          <p:nvPr/>
        </p:nvGrpSpPr>
        <p:grpSpPr>
          <a:xfrm>
            <a:off x="1163125" y="1468600"/>
            <a:ext cx="5809200" cy="830850"/>
            <a:chOff x="1396725" y="2410375"/>
            <a:chExt cx="5809200" cy="830850"/>
          </a:xfrm>
        </p:grpSpPr>
        <p:sp>
          <p:nvSpPr>
            <p:cNvPr id="412" name="Google Shape;412;p7"/>
            <p:cNvSpPr txBox="1"/>
            <p:nvPr/>
          </p:nvSpPr>
          <p:spPr>
            <a:xfrm>
              <a:off x="1396725" y="2410375"/>
              <a:ext cx="5809200" cy="5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50"/>
                <a:buFont typeface="Arial"/>
                <a:buNone/>
              </a:pPr>
              <a:r>
                <a:rPr b="1" i="0" lang="en" sz="2050" u="none" cap="none" strike="noStrike">
                  <a:solidFill>
                    <a:schemeClr val="dk1"/>
                  </a:solidFill>
                  <a:highlight>
                    <a:schemeClr val="lt2"/>
                  </a:highlight>
                  <a:latin typeface="Courier New"/>
                  <a:ea typeface="Courier New"/>
                  <a:cs typeface="Courier New"/>
                  <a:sym typeface="Courier New"/>
                </a:rPr>
                <a:t>2023-08-11 00:55:07.966413</a:t>
              </a:r>
              <a:endParaRPr b="1" i="0" sz="2400" u="none" cap="none" strike="noStrike">
                <a:solidFill>
                  <a:schemeClr val="dk1"/>
                </a:solidFill>
                <a:highlight>
                  <a:schemeClr val="lt2"/>
                </a:highlight>
                <a:latin typeface="Poppins"/>
                <a:ea typeface="Poppins"/>
                <a:cs typeface="Poppins"/>
                <a:sym typeface="Poppins"/>
              </a:endParaRPr>
            </a:p>
          </p:txBody>
        </p:sp>
        <p:sp>
          <p:nvSpPr>
            <p:cNvPr id="413" name="Google Shape;413;p7"/>
            <p:cNvSpPr/>
            <p:nvPr/>
          </p:nvSpPr>
          <p:spPr>
            <a:xfrm rot="5400000">
              <a:off x="1724625" y="2595175"/>
              <a:ext cx="166200" cy="539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7"/>
            <p:cNvSpPr/>
            <p:nvPr/>
          </p:nvSpPr>
          <p:spPr>
            <a:xfrm rot="5400000">
              <a:off x="23122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
            <p:cNvSpPr/>
            <p:nvPr/>
          </p:nvSpPr>
          <p:spPr>
            <a:xfrm rot="5400000">
              <a:off x="27963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
            <p:cNvSpPr/>
            <p:nvPr/>
          </p:nvSpPr>
          <p:spPr>
            <a:xfrm rot="5400000">
              <a:off x="32804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
            <p:cNvSpPr/>
            <p:nvPr/>
          </p:nvSpPr>
          <p:spPr>
            <a:xfrm rot="5400000">
              <a:off x="37645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
            <p:cNvSpPr/>
            <p:nvPr/>
          </p:nvSpPr>
          <p:spPr>
            <a:xfrm rot="5400000">
              <a:off x="42182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7"/>
            <p:cNvSpPr/>
            <p:nvPr/>
          </p:nvSpPr>
          <p:spPr>
            <a:xfrm rot="5400000">
              <a:off x="5007750" y="2469475"/>
              <a:ext cx="166200" cy="7911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
            <p:cNvSpPr txBox="1"/>
            <p:nvPr/>
          </p:nvSpPr>
          <p:spPr>
            <a:xfrm>
              <a:off x="1537450" y="28719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Year</a:t>
              </a:r>
              <a:endParaRPr b="0" i="0" sz="1200" u="none" cap="none" strike="noStrike">
                <a:solidFill>
                  <a:srgbClr val="000000"/>
                </a:solidFill>
                <a:latin typeface="Poppins"/>
                <a:ea typeface="Poppins"/>
                <a:cs typeface="Poppins"/>
                <a:sym typeface="Poppins"/>
              </a:endParaRPr>
            </a:p>
          </p:txBody>
        </p:sp>
        <p:sp>
          <p:nvSpPr>
            <p:cNvPr id="421" name="Google Shape;421;p7"/>
            <p:cNvSpPr txBox="1"/>
            <p:nvPr/>
          </p:nvSpPr>
          <p:spPr>
            <a:xfrm>
              <a:off x="2049078" y="2871925"/>
              <a:ext cx="678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Month</a:t>
              </a:r>
              <a:endParaRPr b="0" i="0" sz="1200" u="none" cap="none" strike="noStrike">
                <a:solidFill>
                  <a:srgbClr val="000000"/>
                </a:solidFill>
                <a:latin typeface="Poppins"/>
                <a:ea typeface="Poppins"/>
                <a:cs typeface="Poppins"/>
                <a:sym typeface="Poppins"/>
              </a:endParaRPr>
            </a:p>
          </p:txBody>
        </p:sp>
        <p:sp>
          <p:nvSpPr>
            <p:cNvPr id="422" name="Google Shape;422;p7"/>
            <p:cNvSpPr txBox="1"/>
            <p:nvPr/>
          </p:nvSpPr>
          <p:spPr>
            <a:xfrm>
              <a:off x="2609575" y="28719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Day</a:t>
              </a:r>
              <a:endParaRPr b="0" i="0" sz="1200" u="none" cap="none" strike="noStrike">
                <a:solidFill>
                  <a:srgbClr val="000000"/>
                </a:solidFill>
                <a:latin typeface="Poppins"/>
                <a:ea typeface="Poppins"/>
                <a:cs typeface="Poppins"/>
                <a:sym typeface="Poppins"/>
              </a:endParaRPr>
            </a:p>
          </p:txBody>
        </p:sp>
        <p:sp>
          <p:nvSpPr>
            <p:cNvPr id="423" name="Google Shape;423;p7"/>
            <p:cNvSpPr txBox="1"/>
            <p:nvPr/>
          </p:nvSpPr>
          <p:spPr>
            <a:xfrm>
              <a:off x="309367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Hour</a:t>
              </a:r>
              <a:endParaRPr b="0" i="0" sz="1200" u="none" cap="none" strike="noStrike">
                <a:solidFill>
                  <a:srgbClr val="000000"/>
                </a:solidFill>
                <a:latin typeface="Poppins"/>
                <a:ea typeface="Poppins"/>
                <a:cs typeface="Poppins"/>
                <a:sym typeface="Poppins"/>
              </a:endParaRPr>
            </a:p>
          </p:txBody>
        </p:sp>
        <p:sp>
          <p:nvSpPr>
            <p:cNvPr id="424" name="Google Shape;424;p7"/>
            <p:cNvSpPr txBox="1"/>
            <p:nvPr/>
          </p:nvSpPr>
          <p:spPr>
            <a:xfrm>
              <a:off x="362842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Min</a:t>
              </a:r>
              <a:endParaRPr b="0" i="0" sz="1200" u="none" cap="none" strike="noStrike">
                <a:solidFill>
                  <a:srgbClr val="000000"/>
                </a:solidFill>
                <a:latin typeface="Poppins"/>
                <a:ea typeface="Poppins"/>
                <a:cs typeface="Poppins"/>
                <a:sym typeface="Poppins"/>
              </a:endParaRPr>
            </a:p>
          </p:txBody>
        </p:sp>
        <p:sp>
          <p:nvSpPr>
            <p:cNvPr id="425" name="Google Shape;425;p7"/>
            <p:cNvSpPr txBox="1"/>
            <p:nvPr/>
          </p:nvSpPr>
          <p:spPr>
            <a:xfrm>
              <a:off x="407587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Sec</a:t>
              </a:r>
              <a:endParaRPr b="0" i="0" sz="1200" u="none" cap="none" strike="noStrike">
                <a:solidFill>
                  <a:srgbClr val="000000"/>
                </a:solidFill>
                <a:latin typeface="Poppins"/>
                <a:ea typeface="Poppins"/>
                <a:cs typeface="Poppins"/>
                <a:sym typeface="Poppins"/>
              </a:endParaRPr>
            </a:p>
          </p:txBody>
        </p:sp>
        <p:sp>
          <p:nvSpPr>
            <p:cNvPr id="426" name="Google Shape;426;p7"/>
            <p:cNvSpPr txBox="1"/>
            <p:nvPr/>
          </p:nvSpPr>
          <p:spPr>
            <a:xfrm>
              <a:off x="4526050" y="2871925"/>
              <a:ext cx="146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Microseconds</a:t>
              </a:r>
              <a:endParaRPr b="0" i="0" sz="1200" u="none" cap="none" strike="noStrike">
                <a:solidFill>
                  <a:srgbClr val="000000"/>
                </a:solidFill>
                <a:latin typeface="Poppins"/>
                <a:ea typeface="Poppins"/>
                <a:cs typeface="Poppins"/>
                <a:sym typeface="Poppins"/>
              </a:endParaRPr>
            </a:p>
          </p:txBody>
        </p:sp>
      </p:grpSp>
      <p:pic>
        <p:nvPicPr>
          <p:cNvPr id="427" name="Google Shape;427;p7"/>
          <p:cNvPicPr preferRelativeResize="0"/>
          <p:nvPr/>
        </p:nvPicPr>
        <p:blipFill rotWithShape="1">
          <a:blip r:embed="rId3">
            <a:alphaModFix/>
          </a:blip>
          <a:srcRect b="0" l="0" r="0" t="0"/>
          <a:stretch/>
        </p:blipFill>
        <p:spPr>
          <a:xfrm>
            <a:off x="897600" y="3034875"/>
            <a:ext cx="4477299" cy="1145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 the current Day in Python </a:t>
            </a:r>
            <a:endParaRPr/>
          </a:p>
        </p:txBody>
      </p:sp>
      <p:sp>
        <p:nvSpPr>
          <p:cNvPr id="433" name="Google Shape;433;p8"/>
          <p:cNvSpPr txBox="1"/>
          <p:nvPr>
            <p:ph idx="1" type="body"/>
          </p:nvPr>
        </p:nvSpPr>
        <p:spPr>
          <a:xfrm>
            <a:off x="401350" y="98212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100"/>
              </a:spcBef>
              <a:spcAft>
                <a:spcPts val="0"/>
              </a:spcAft>
              <a:buClr>
                <a:schemeClr val="dk1"/>
              </a:buClr>
              <a:buSzPts val="1400"/>
              <a:buChar char="●"/>
            </a:pPr>
            <a:r>
              <a:rPr lang="en" sz="1400">
                <a:solidFill>
                  <a:schemeClr val="dk1"/>
                </a:solidFill>
                <a:highlight>
                  <a:srgbClr val="FFFFFF"/>
                </a:highlight>
              </a:rPr>
              <a:t>You can extract Individual components</a:t>
            </a:r>
            <a:endParaRPr sz="1400">
              <a:solidFill>
                <a:schemeClr val="dk1"/>
              </a:solidFill>
              <a:highlight>
                <a:srgbClr val="FFFFFF"/>
              </a:highlight>
            </a:endParaRPr>
          </a:p>
          <a:p>
            <a:pPr indent="0" lvl="0" marL="457200" marR="0" rtl="0" algn="l">
              <a:lnSpc>
                <a:spcPct val="115000"/>
              </a:lnSpc>
              <a:spcBef>
                <a:spcPts val="1100"/>
              </a:spcBef>
              <a:spcAft>
                <a:spcPts val="0"/>
              </a:spcAft>
              <a:buSzPts val="1800"/>
              <a:buNone/>
            </a:pPr>
            <a:r>
              <a:rPr lang="en" sz="1400">
                <a:solidFill>
                  <a:schemeClr val="dk1"/>
                </a:solidFill>
                <a:highlight>
                  <a:srgbClr val="FFFFFF"/>
                </a:highlight>
              </a:rPr>
              <a:t>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317500" lvl="0" marL="457200" rtl="0" algn="l">
              <a:lnSpc>
                <a:spcPct val="95000"/>
              </a:lnSpc>
              <a:spcBef>
                <a:spcPts val="1100"/>
              </a:spcBef>
              <a:spcAft>
                <a:spcPts val="0"/>
              </a:spcAft>
              <a:buClr>
                <a:srgbClr val="351C75"/>
              </a:buClr>
              <a:buSzPts val="1400"/>
              <a:buChar char="●"/>
            </a:pPr>
            <a:r>
              <a:rPr lang="en" sz="1400">
                <a:solidFill>
                  <a:srgbClr val="351C75"/>
                </a:solidFill>
              </a:rPr>
              <a:t>Return the day from current date time </a:t>
            </a:r>
            <a:endParaRPr sz="1400">
              <a:solidFill>
                <a:srgbClr val="351C75"/>
              </a:solidFill>
            </a:endParaRPr>
          </a:p>
        </p:txBody>
      </p:sp>
      <p:grpSp>
        <p:nvGrpSpPr>
          <p:cNvPr id="434" name="Google Shape;434;p8"/>
          <p:cNvGrpSpPr/>
          <p:nvPr/>
        </p:nvGrpSpPr>
        <p:grpSpPr>
          <a:xfrm>
            <a:off x="1163125" y="1468600"/>
            <a:ext cx="5809200" cy="830850"/>
            <a:chOff x="1396725" y="2410375"/>
            <a:chExt cx="5809200" cy="830850"/>
          </a:xfrm>
        </p:grpSpPr>
        <p:sp>
          <p:nvSpPr>
            <p:cNvPr id="435" name="Google Shape;435;p8"/>
            <p:cNvSpPr txBox="1"/>
            <p:nvPr/>
          </p:nvSpPr>
          <p:spPr>
            <a:xfrm>
              <a:off x="1396725" y="2410375"/>
              <a:ext cx="5809200" cy="5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50"/>
                <a:buFont typeface="Arial"/>
                <a:buNone/>
              </a:pPr>
              <a:r>
                <a:rPr b="1" i="0" lang="en" sz="2050" u="none" cap="none" strike="noStrike">
                  <a:solidFill>
                    <a:schemeClr val="dk1"/>
                  </a:solidFill>
                  <a:highlight>
                    <a:schemeClr val="lt2"/>
                  </a:highlight>
                  <a:latin typeface="Courier New"/>
                  <a:ea typeface="Courier New"/>
                  <a:cs typeface="Courier New"/>
                  <a:sym typeface="Courier New"/>
                </a:rPr>
                <a:t>2023-08-11 00:55:07.966413</a:t>
              </a:r>
              <a:endParaRPr b="1" i="0" sz="2400" u="none" cap="none" strike="noStrike">
                <a:solidFill>
                  <a:schemeClr val="dk1"/>
                </a:solidFill>
                <a:highlight>
                  <a:schemeClr val="lt2"/>
                </a:highlight>
                <a:latin typeface="Poppins"/>
                <a:ea typeface="Poppins"/>
                <a:cs typeface="Poppins"/>
                <a:sym typeface="Poppins"/>
              </a:endParaRPr>
            </a:p>
          </p:txBody>
        </p:sp>
        <p:sp>
          <p:nvSpPr>
            <p:cNvPr id="436" name="Google Shape;436;p8"/>
            <p:cNvSpPr/>
            <p:nvPr/>
          </p:nvSpPr>
          <p:spPr>
            <a:xfrm rot="5400000">
              <a:off x="1724625" y="2595175"/>
              <a:ext cx="166200" cy="539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
            <p:cNvSpPr/>
            <p:nvPr/>
          </p:nvSpPr>
          <p:spPr>
            <a:xfrm rot="5400000">
              <a:off x="23122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8"/>
            <p:cNvSpPr/>
            <p:nvPr/>
          </p:nvSpPr>
          <p:spPr>
            <a:xfrm rot="5400000">
              <a:off x="27963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8"/>
            <p:cNvSpPr/>
            <p:nvPr/>
          </p:nvSpPr>
          <p:spPr>
            <a:xfrm rot="5400000">
              <a:off x="32804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8"/>
            <p:cNvSpPr/>
            <p:nvPr/>
          </p:nvSpPr>
          <p:spPr>
            <a:xfrm rot="5400000">
              <a:off x="37645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8"/>
            <p:cNvSpPr/>
            <p:nvPr/>
          </p:nvSpPr>
          <p:spPr>
            <a:xfrm rot="5400000">
              <a:off x="42182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8"/>
            <p:cNvSpPr/>
            <p:nvPr/>
          </p:nvSpPr>
          <p:spPr>
            <a:xfrm rot="5400000">
              <a:off x="5007750" y="2469475"/>
              <a:ext cx="166200" cy="7911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8"/>
            <p:cNvSpPr txBox="1"/>
            <p:nvPr/>
          </p:nvSpPr>
          <p:spPr>
            <a:xfrm>
              <a:off x="1537450" y="28719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Year</a:t>
              </a:r>
              <a:endParaRPr b="0" i="0" sz="1200" u="none" cap="none" strike="noStrike">
                <a:solidFill>
                  <a:srgbClr val="000000"/>
                </a:solidFill>
                <a:latin typeface="Poppins"/>
                <a:ea typeface="Poppins"/>
                <a:cs typeface="Poppins"/>
                <a:sym typeface="Poppins"/>
              </a:endParaRPr>
            </a:p>
          </p:txBody>
        </p:sp>
        <p:sp>
          <p:nvSpPr>
            <p:cNvPr id="444" name="Google Shape;444;p8"/>
            <p:cNvSpPr txBox="1"/>
            <p:nvPr/>
          </p:nvSpPr>
          <p:spPr>
            <a:xfrm>
              <a:off x="2049078" y="2871925"/>
              <a:ext cx="678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Month</a:t>
              </a:r>
              <a:endParaRPr b="0" i="0" sz="1200" u="none" cap="none" strike="noStrike">
                <a:solidFill>
                  <a:srgbClr val="000000"/>
                </a:solidFill>
                <a:latin typeface="Poppins"/>
                <a:ea typeface="Poppins"/>
                <a:cs typeface="Poppins"/>
                <a:sym typeface="Poppins"/>
              </a:endParaRPr>
            </a:p>
          </p:txBody>
        </p:sp>
        <p:sp>
          <p:nvSpPr>
            <p:cNvPr id="445" name="Google Shape;445;p8"/>
            <p:cNvSpPr txBox="1"/>
            <p:nvPr/>
          </p:nvSpPr>
          <p:spPr>
            <a:xfrm>
              <a:off x="2609575" y="28719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Day</a:t>
              </a:r>
              <a:endParaRPr b="0" i="0" sz="1200" u="none" cap="none" strike="noStrike">
                <a:solidFill>
                  <a:srgbClr val="000000"/>
                </a:solidFill>
                <a:latin typeface="Poppins"/>
                <a:ea typeface="Poppins"/>
                <a:cs typeface="Poppins"/>
                <a:sym typeface="Poppins"/>
              </a:endParaRPr>
            </a:p>
          </p:txBody>
        </p:sp>
        <p:sp>
          <p:nvSpPr>
            <p:cNvPr id="446" name="Google Shape;446;p8"/>
            <p:cNvSpPr txBox="1"/>
            <p:nvPr/>
          </p:nvSpPr>
          <p:spPr>
            <a:xfrm>
              <a:off x="309367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Hour</a:t>
              </a:r>
              <a:endParaRPr b="0" i="0" sz="1200" u="none" cap="none" strike="noStrike">
                <a:solidFill>
                  <a:srgbClr val="000000"/>
                </a:solidFill>
                <a:latin typeface="Poppins"/>
                <a:ea typeface="Poppins"/>
                <a:cs typeface="Poppins"/>
                <a:sym typeface="Poppins"/>
              </a:endParaRPr>
            </a:p>
          </p:txBody>
        </p:sp>
        <p:sp>
          <p:nvSpPr>
            <p:cNvPr id="447" name="Google Shape;447;p8"/>
            <p:cNvSpPr txBox="1"/>
            <p:nvPr/>
          </p:nvSpPr>
          <p:spPr>
            <a:xfrm>
              <a:off x="362842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Min</a:t>
              </a:r>
              <a:endParaRPr b="0" i="0" sz="1200" u="none" cap="none" strike="noStrike">
                <a:solidFill>
                  <a:srgbClr val="000000"/>
                </a:solidFill>
                <a:latin typeface="Poppins"/>
                <a:ea typeface="Poppins"/>
                <a:cs typeface="Poppins"/>
                <a:sym typeface="Poppins"/>
              </a:endParaRPr>
            </a:p>
          </p:txBody>
        </p:sp>
        <p:sp>
          <p:nvSpPr>
            <p:cNvPr id="448" name="Google Shape;448;p8"/>
            <p:cNvSpPr txBox="1"/>
            <p:nvPr/>
          </p:nvSpPr>
          <p:spPr>
            <a:xfrm>
              <a:off x="407587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Sec</a:t>
              </a:r>
              <a:endParaRPr b="0" i="0" sz="1200" u="none" cap="none" strike="noStrike">
                <a:solidFill>
                  <a:srgbClr val="000000"/>
                </a:solidFill>
                <a:latin typeface="Poppins"/>
                <a:ea typeface="Poppins"/>
                <a:cs typeface="Poppins"/>
                <a:sym typeface="Poppins"/>
              </a:endParaRPr>
            </a:p>
          </p:txBody>
        </p:sp>
        <p:sp>
          <p:nvSpPr>
            <p:cNvPr id="449" name="Google Shape;449;p8"/>
            <p:cNvSpPr txBox="1"/>
            <p:nvPr/>
          </p:nvSpPr>
          <p:spPr>
            <a:xfrm>
              <a:off x="4526050" y="2871925"/>
              <a:ext cx="146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Microseconds</a:t>
              </a:r>
              <a:endParaRPr b="0" i="0" sz="1200" u="none" cap="none" strike="noStrike">
                <a:solidFill>
                  <a:srgbClr val="000000"/>
                </a:solidFill>
                <a:latin typeface="Poppins"/>
                <a:ea typeface="Poppins"/>
                <a:cs typeface="Poppins"/>
                <a:sym typeface="Poppins"/>
              </a:endParaRPr>
            </a:p>
          </p:txBody>
        </p:sp>
      </p:grpSp>
      <p:pic>
        <p:nvPicPr>
          <p:cNvPr id="450" name="Google Shape;450;p8"/>
          <p:cNvPicPr preferRelativeResize="0"/>
          <p:nvPr/>
        </p:nvPicPr>
        <p:blipFill rotWithShape="1">
          <a:blip r:embed="rId3">
            <a:alphaModFix/>
          </a:blip>
          <a:srcRect b="0" l="0" r="0" t="0"/>
          <a:stretch/>
        </p:blipFill>
        <p:spPr>
          <a:xfrm>
            <a:off x="964825" y="2947150"/>
            <a:ext cx="4098000" cy="103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9"/>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 the current year in Python </a:t>
            </a:r>
            <a:endParaRPr/>
          </a:p>
        </p:txBody>
      </p:sp>
      <p:sp>
        <p:nvSpPr>
          <p:cNvPr id="456" name="Google Shape;456;p9"/>
          <p:cNvSpPr txBox="1"/>
          <p:nvPr>
            <p:ph idx="1" type="body"/>
          </p:nvPr>
        </p:nvSpPr>
        <p:spPr>
          <a:xfrm>
            <a:off x="401350" y="98212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100"/>
              </a:spcBef>
              <a:spcAft>
                <a:spcPts val="0"/>
              </a:spcAft>
              <a:buClr>
                <a:schemeClr val="dk1"/>
              </a:buClr>
              <a:buSzPts val="1400"/>
              <a:buChar char="●"/>
            </a:pPr>
            <a:r>
              <a:rPr lang="en" sz="1400">
                <a:solidFill>
                  <a:schemeClr val="dk1"/>
                </a:solidFill>
                <a:highlight>
                  <a:srgbClr val="FFFFFF"/>
                </a:highlight>
              </a:rPr>
              <a:t>You can extract Individual components</a:t>
            </a:r>
            <a:endParaRPr sz="1400">
              <a:solidFill>
                <a:schemeClr val="dk1"/>
              </a:solidFill>
              <a:highlight>
                <a:srgbClr val="FFFFFF"/>
              </a:highlight>
            </a:endParaRPr>
          </a:p>
          <a:p>
            <a:pPr indent="0" lvl="0" marL="457200" marR="0" rtl="0" algn="l">
              <a:lnSpc>
                <a:spcPct val="115000"/>
              </a:lnSpc>
              <a:spcBef>
                <a:spcPts val="1100"/>
              </a:spcBef>
              <a:spcAft>
                <a:spcPts val="0"/>
              </a:spcAft>
              <a:buSzPts val="1800"/>
              <a:buNone/>
            </a:pPr>
            <a:r>
              <a:rPr lang="en" sz="1400">
                <a:solidFill>
                  <a:schemeClr val="dk1"/>
                </a:solidFill>
                <a:highlight>
                  <a:srgbClr val="FFFFFF"/>
                </a:highlight>
              </a:rPr>
              <a:t>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317500" lvl="0" marL="457200" rtl="0" algn="l">
              <a:lnSpc>
                <a:spcPct val="95000"/>
              </a:lnSpc>
              <a:spcBef>
                <a:spcPts val="1100"/>
              </a:spcBef>
              <a:spcAft>
                <a:spcPts val="0"/>
              </a:spcAft>
              <a:buClr>
                <a:srgbClr val="351C75"/>
              </a:buClr>
              <a:buSzPts val="1400"/>
              <a:buChar char="●"/>
            </a:pPr>
            <a:r>
              <a:rPr lang="en" sz="1400">
                <a:solidFill>
                  <a:srgbClr val="351C75"/>
                </a:solidFill>
              </a:rPr>
              <a:t>Return the year from current date time </a:t>
            </a:r>
            <a:endParaRPr sz="1400">
              <a:solidFill>
                <a:srgbClr val="351C75"/>
              </a:solidFill>
            </a:endParaRPr>
          </a:p>
        </p:txBody>
      </p:sp>
      <p:grpSp>
        <p:nvGrpSpPr>
          <p:cNvPr id="457" name="Google Shape;457;p9"/>
          <p:cNvGrpSpPr/>
          <p:nvPr/>
        </p:nvGrpSpPr>
        <p:grpSpPr>
          <a:xfrm>
            <a:off x="1163125" y="1468600"/>
            <a:ext cx="5809200" cy="830850"/>
            <a:chOff x="1396725" y="2410375"/>
            <a:chExt cx="5809200" cy="830850"/>
          </a:xfrm>
        </p:grpSpPr>
        <p:sp>
          <p:nvSpPr>
            <p:cNvPr id="458" name="Google Shape;458;p9"/>
            <p:cNvSpPr txBox="1"/>
            <p:nvPr/>
          </p:nvSpPr>
          <p:spPr>
            <a:xfrm>
              <a:off x="1396725" y="2410375"/>
              <a:ext cx="5809200" cy="5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50"/>
                <a:buFont typeface="Arial"/>
                <a:buNone/>
              </a:pPr>
              <a:r>
                <a:rPr b="1" i="0" lang="en" sz="2050" u="none" cap="none" strike="noStrike">
                  <a:solidFill>
                    <a:schemeClr val="dk1"/>
                  </a:solidFill>
                  <a:highlight>
                    <a:schemeClr val="lt2"/>
                  </a:highlight>
                  <a:latin typeface="Courier New"/>
                  <a:ea typeface="Courier New"/>
                  <a:cs typeface="Courier New"/>
                  <a:sym typeface="Courier New"/>
                </a:rPr>
                <a:t>2023-08-11 00:55:07.966413</a:t>
              </a:r>
              <a:endParaRPr b="1" i="0" sz="2400" u="none" cap="none" strike="noStrike">
                <a:solidFill>
                  <a:schemeClr val="dk1"/>
                </a:solidFill>
                <a:highlight>
                  <a:schemeClr val="lt2"/>
                </a:highlight>
                <a:latin typeface="Poppins"/>
                <a:ea typeface="Poppins"/>
                <a:cs typeface="Poppins"/>
                <a:sym typeface="Poppins"/>
              </a:endParaRPr>
            </a:p>
          </p:txBody>
        </p:sp>
        <p:sp>
          <p:nvSpPr>
            <p:cNvPr id="459" name="Google Shape;459;p9"/>
            <p:cNvSpPr/>
            <p:nvPr/>
          </p:nvSpPr>
          <p:spPr>
            <a:xfrm rot="5400000">
              <a:off x="1724625" y="2595175"/>
              <a:ext cx="166200" cy="539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9"/>
            <p:cNvSpPr/>
            <p:nvPr/>
          </p:nvSpPr>
          <p:spPr>
            <a:xfrm rot="5400000">
              <a:off x="23122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9"/>
            <p:cNvSpPr/>
            <p:nvPr/>
          </p:nvSpPr>
          <p:spPr>
            <a:xfrm rot="5400000">
              <a:off x="27963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9"/>
            <p:cNvSpPr/>
            <p:nvPr/>
          </p:nvSpPr>
          <p:spPr>
            <a:xfrm rot="5400000">
              <a:off x="32804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9"/>
            <p:cNvSpPr/>
            <p:nvPr/>
          </p:nvSpPr>
          <p:spPr>
            <a:xfrm rot="5400000">
              <a:off x="37645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9"/>
            <p:cNvSpPr/>
            <p:nvPr/>
          </p:nvSpPr>
          <p:spPr>
            <a:xfrm rot="5400000">
              <a:off x="4218225" y="2698675"/>
              <a:ext cx="166200" cy="3327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9"/>
            <p:cNvSpPr/>
            <p:nvPr/>
          </p:nvSpPr>
          <p:spPr>
            <a:xfrm rot="5400000">
              <a:off x="5007750" y="2469475"/>
              <a:ext cx="166200" cy="791100"/>
            </a:xfrm>
            <a:prstGeom prst="rightBrace">
              <a:avLst>
                <a:gd fmla="val 50000" name="adj1"/>
                <a:gd fmla="val 50000" name="adj2"/>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9"/>
            <p:cNvSpPr txBox="1"/>
            <p:nvPr/>
          </p:nvSpPr>
          <p:spPr>
            <a:xfrm>
              <a:off x="1537450" y="28719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Year</a:t>
              </a:r>
              <a:endParaRPr b="0" i="0" sz="1200" u="none" cap="none" strike="noStrike">
                <a:solidFill>
                  <a:srgbClr val="000000"/>
                </a:solidFill>
                <a:latin typeface="Poppins"/>
                <a:ea typeface="Poppins"/>
                <a:cs typeface="Poppins"/>
                <a:sym typeface="Poppins"/>
              </a:endParaRPr>
            </a:p>
          </p:txBody>
        </p:sp>
        <p:sp>
          <p:nvSpPr>
            <p:cNvPr id="467" name="Google Shape;467;p9"/>
            <p:cNvSpPr txBox="1"/>
            <p:nvPr/>
          </p:nvSpPr>
          <p:spPr>
            <a:xfrm>
              <a:off x="2049078" y="2871925"/>
              <a:ext cx="678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Month</a:t>
              </a:r>
              <a:endParaRPr b="0" i="0" sz="1200" u="none" cap="none" strike="noStrike">
                <a:solidFill>
                  <a:srgbClr val="000000"/>
                </a:solidFill>
                <a:latin typeface="Poppins"/>
                <a:ea typeface="Poppins"/>
                <a:cs typeface="Poppins"/>
                <a:sym typeface="Poppins"/>
              </a:endParaRPr>
            </a:p>
          </p:txBody>
        </p:sp>
        <p:sp>
          <p:nvSpPr>
            <p:cNvPr id="468" name="Google Shape;468;p9"/>
            <p:cNvSpPr txBox="1"/>
            <p:nvPr/>
          </p:nvSpPr>
          <p:spPr>
            <a:xfrm>
              <a:off x="2609575" y="2871925"/>
              <a:ext cx="53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Day</a:t>
              </a:r>
              <a:endParaRPr b="0" i="0" sz="1200" u="none" cap="none" strike="noStrike">
                <a:solidFill>
                  <a:srgbClr val="000000"/>
                </a:solidFill>
                <a:latin typeface="Poppins"/>
                <a:ea typeface="Poppins"/>
                <a:cs typeface="Poppins"/>
                <a:sym typeface="Poppins"/>
              </a:endParaRPr>
            </a:p>
          </p:txBody>
        </p:sp>
        <p:sp>
          <p:nvSpPr>
            <p:cNvPr id="469" name="Google Shape;469;p9"/>
            <p:cNvSpPr txBox="1"/>
            <p:nvPr/>
          </p:nvSpPr>
          <p:spPr>
            <a:xfrm>
              <a:off x="309367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Hour</a:t>
              </a:r>
              <a:endParaRPr b="0" i="0" sz="1200" u="none" cap="none" strike="noStrike">
                <a:solidFill>
                  <a:srgbClr val="000000"/>
                </a:solidFill>
                <a:latin typeface="Poppins"/>
                <a:ea typeface="Poppins"/>
                <a:cs typeface="Poppins"/>
                <a:sym typeface="Poppins"/>
              </a:endParaRPr>
            </a:p>
          </p:txBody>
        </p:sp>
        <p:sp>
          <p:nvSpPr>
            <p:cNvPr id="470" name="Google Shape;470;p9"/>
            <p:cNvSpPr txBox="1"/>
            <p:nvPr/>
          </p:nvSpPr>
          <p:spPr>
            <a:xfrm>
              <a:off x="362842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Min</a:t>
              </a:r>
              <a:endParaRPr b="0" i="0" sz="1200" u="none" cap="none" strike="noStrike">
                <a:solidFill>
                  <a:srgbClr val="000000"/>
                </a:solidFill>
                <a:latin typeface="Poppins"/>
                <a:ea typeface="Poppins"/>
                <a:cs typeface="Poppins"/>
                <a:sym typeface="Poppins"/>
              </a:endParaRPr>
            </a:p>
          </p:txBody>
        </p:sp>
        <p:sp>
          <p:nvSpPr>
            <p:cNvPr id="471" name="Google Shape;471;p9"/>
            <p:cNvSpPr txBox="1"/>
            <p:nvPr/>
          </p:nvSpPr>
          <p:spPr>
            <a:xfrm>
              <a:off x="4075875" y="2871925"/>
              <a:ext cx="58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Sec</a:t>
              </a:r>
              <a:endParaRPr b="0" i="0" sz="1200" u="none" cap="none" strike="noStrike">
                <a:solidFill>
                  <a:srgbClr val="000000"/>
                </a:solidFill>
                <a:latin typeface="Poppins"/>
                <a:ea typeface="Poppins"/>
                <a:cs typeface="Poppins"/>
                <a:sym typeface="Poppins"/>
              </a:endParaRPr>
            </a:p>
          </p:txBody>
        </p:sp>
        <p:sp>
          <p:nvSpPr>
            <p:cNvPr id="472" name="Google Shape;472;p9"/>
            <p:cNvSpPr txBox="1"/>
            <p:nvPr/>
          </p:nvSpPr>
          <p:spPr>
            <a:xfrm>
              <a:off x="4526050" y="2871925"/>
              <a:ext cx="146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oppins"/>
                  <a:ea typeface="Poppins"/>
                  <a:cs typeface="Poppins"/>
                  <a:sym typeface="Poppins"/>
                </a:rPr>
                <a:t>Microseconds</a:t>
              </a:r>
              <a:endParaRPr b="0" i="0" sz="1200" u="none" cap="none" strike="noStrike">
                <a:solidFill>
                  <a:srgbClr val="000000"/>
                </a:solidFill>
                <a:latin typeface="Poppins"/>
                <a:ea typeface="Poppins"/>
                <a:cs typeface="Poppins"/>
                <a:sym typeface="Poppins"/>
              </a:endParaRPr>
            </a:p>
          </p:txBody>
        </p:sp>
      </p:grpSp>
      <p:pic>
        <p:nvPicPr>
          <p:cNvPr id="473" name="Google Shape;473;p9"/>
          <p:cNvPicPr preferRelativeResize="0"/>
          <p:nvPr/>
        </p:nvPicPr>
        <p:blipFill rotWithShape="1">
          <a:blip r:embed="rId3">
            <a:alphaModFix/>
          </a:blip>
          <a:srcRect b="0" l="0" r="0" t="0"/>
          <a:stretch/>
        </p:blipFill>
        <p:spPr>
          <a:xfrm>
            <a:off x="978275" y="2933275"/>
            <a:ext cx="3935026" cy="1132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0"/>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Creating a Date  </a:t>
            </a:r>
            <a:endParaRPr/>
          </a:p>
        </p:txBody>
      </p:sp>
      <p:sp>
        <p:nvSpPr>
          <p:cNvPr id="479" name="Google Shape;479;p10"/>
          <p:cNvSpPr txBox="1"/>
          <p:nvPr>
            <p:ph idx="1" type="body"/>
          </p:nvPr>
        </p:nvSpPr>
        <p:spPr>
          <a:xfrm>
            <a:off x="401350" y="98212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100"/>
              </a:spcBef>
              <a:spcAft>
                <a:spcPts val="0"/>
              </a:spcAft>
              <a:buClr>
                <a:schemeClr val="dk1"/>
              </a:buClr>
              <a:buSzPts val="1400"/>
              <a:buChar char="●"/>
            </a:pPr>
            <a:r>
              <a:rPr lang="en" sz="1400">
                <a:solidFill>
                  <a:schemeClr val="dk1"/>
                </a:solidFill>
                <a:highlight>
                  <a:srgbClr val="FFFFFF"/>
                </a:highlight>
              </a:rPr>
              <a:t>You can use datetime() class to create the datetime object which requires three parameters. </a:t>
            </a:r>
            <a:endParaRPr sz="1400">
              <a:solidFill>
                <a:schemeClr val="dk1"/>
              </a:solidFill>
              <a:highlight>
                <a:srgbClr val="FFFFFF"/>
              </a:highlight>
            </a:endParaRPr>
          </a:p>
          <a:p>
            <a:pPr indent="0" lvl="0" marL="457200" marR="0" rtl="0" algn="l">
              <a:lnSpc>
                <a:spcPct val="115000"/>
              </a:lnSpc>
              <a:spcBef>
                <a:spcPts val="1100"/>
              </a:spcBef>
              <a:spcAft>
                <a:spcPts val="0"/>
              </a:spcAft>
              <a:buSzPts val="1800"/>
              <a:buNone/>
            </a:pPr>
            <a:r>
              <a:rPr lang="en" sz="1400">
                <a:solidFill>
                  <a:schemeClr val="dk1"/>
                </a:solidFill>
                <a:highlight>
                  <a:srgbClr val="FFFFFF"/>
                </a:highlight>
              </a:rPr>
              <a:t>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317500" lvl="0" marL="457200" rtl="0" algn="l">
              <a:lnSpc>
                <a:spcPct val="95000"/>
              </a:lnSpc>
              <a:spcBef>
                <a:spcPts val="1100"/>
              </a:spcBef>
              <a:spcAft>
                <a:spcPts val="0"/>
              </a:spcAft>
              <a:buClr>
                <a:srgbClr val="351C75"/>
              </a:buClr>
              <a:buSzPts val="1400"/>
              <a:buChar char="●"/>
            </a:pPr>
            <a:r>
              <a:t/>
            </a:r>
            <a:endParaRPr sz="1400">
              <a:solidFill>
                <a:srgbClr val="351C75"/>
              </a:solidFill>
            </a:endParaRPr>
          </a:p>
        </p:txBody>
      </p:sp>
      <p:pic>
        <p:nvPicPr>
          <p:cNvPr id="480" name="Google Shape;480;p10"/>
          <p:cNvPicPr preferRelativeResize="0"/>
          <p:nvPr/>
        </p:nvPicPr>
        <p:blipFill rotWithShape="1">
          <a:blip r:embed="rId3">
            <a:alphaModFix/>
          </a:blip>
          <a:srcRect b="0" l="0" r="0" t="0"/>
          <a:stretch/>
        </p:blipFill>
        <p:spPr>
          <a:xfrm>
            <a:off x="955875" y="1708900"/>
            <a:ext cx="4380375" cy="1336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11"/>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Format the Output Date  </a:t>
            </a:r>
            <a:endParaRPr/>
          </a:p>
        </p:txBody>
      </p:sp>
      <p:sp>
        <p:nvSpPr>
          <p:cNvPr id="486" name="Google Shape;486;p11"/>
          <p:cNvSpPr txBox="1"/>
          <p:nvPr>
            <p:ph idx="1" type="body"/>
          </p:nvPr>
        </p:nvSpPr>
        <p:spPr>
          <a:xfrm>
            <a:off x="401350" y="98212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100"/>
              </a:spcBef>
              <a:spcAft>
                <a:spcPts val="0"/>
              </a:spcAft>
              <a:buClr>
                <a:schemeClr val="dk1"/>
              </a:buClr>
              <a:buSzPts val="1400"/>
              <a:buChar char="●"/>
            </a:pPr>
            <a:r>
              <a:rPr lang="en" sz="1400">
                <a:solidFill>
                  <a:schemeClr val="dk1"/>
                </a:solidFill>
                <a:highlight>
                  <a:srgbClr val="FFFFFF"/>
                </a:highlight>
              </a:rPr>
              <a:t>The return of the datetime can be formatted using </a:t>
            </a:r>
            <a:r>
              <a:rPr lang="en" sz="1400">
                <a:solidFill>
                  <a:srgbClr val="FF0000"/>
                </a:solidFill>
                <a:highlight>
                  <a:srgbClr val="FFFFFF"/>
                </a:highlight>
              </a:rPr>
              <a:t>strftime()</a:t>
            </a:r>
            <a:r>
              <a:rPr lang="en" sz="1400">
                <a:solidFill>
                  <a:schemeClr val="dk1"/>
                </a:solidFill>
                <a:highlight>
                  <a:srgbClr val="FFFFFF"/>
                </a:highlight>
              </a:rPr>
              <a:t> method. The output date can format into readable string </a:t>
            </a:r>
            <a:endParaRPr sz="1400">
              <a:solidFill>
                <a:schemeClr val="dk1"/>
              </a:solidFill>
              <a:highlight>
                <a:srgbClr val="FFFFFF"/>
              </a:highlight>
            </a:endParaRPr>
          </a:p>
          <a:p>
            <a:pPr indent="0" lvl="0" marL="457200" marR="0" rtl="0" algn="l">
              <a:lnSpc>
                <a:spcPct val="115000"/>
              </a:lnSpc>
              <a:spcBef>
                <a:spcPts val="1100"/>
              </a:spcBef>
              <a:spcAft>
                <a:spcPts val="0"/>
              </a:spcAft>
              <a:buSzPts val="1800"/>
              <a:buNone/>
            </a:pPr>
            <a:r>
              <a:rPr lang="en" sz="1400">
                <a:solidFill>
                  <a:schemeClr val="dk1"/>
                </a:solidFill>
                <a:highlight>
                  <a:srgbClr val="FFFFFF"/>
                </a:highlight>
              </a:rPr>
              <a:t>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317500" lvl="0" marL="457200" rtl="0" algn="l">
              <a:lnSpc>
                <a:spcPct val="95000"/>
              </a:lnSpc>
              <a:spcBef>
                <a:spcPts val="1100"/>
              </a:spcBef>
              <a:spcAft>
                <a:spcPts val="0"/>
              </a:spcAft>
              <a:buClr>
                <a:srgbClr val="351C75"/>
              </a:buClr>
              <a:buSzPts val="1400"/>
              <a:buChar char="●"/>
            </a:pPr>
            <a:r>
              <a:t/>
            </a:r>
            <a:endParaRPr sz="1400">
              <a:solidFill>
                <a:srgbClr val="351C75"/>
              </a:solidFill>
            </a:endParaRPr>
          </a:p>
        </p:txBody>
      </p:sp>
      <p:pic>
        <p:nvPicPr>
          <p:cNvPr id="487" name="Google Shape;487;p11"/>
          <p:cNvPicPr preferRelativeResize="0"/>
          <p:nvPr/>
        </p:nvPicPr>
        <p:blipFill rotWithShape="1">
          <a:blip r:embed="rId3">
            <a:alphaModFix/>
          </a:blip>
          <a:srcRect b="0" l="0" r="0" t="0"/>
          <a:stretch/>
        </p:blipFill>
        <p:spPr>
          <a:xfrm>
            <a:off x="906000" y="1642575"/>
            <a:ext cx="4015625" cy="1237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2"/>
          <p:cNvSpPr txBox="1"/>
          <p:nvPr>
            <p:ph type="title"/>
          </p:nvPr>
        </p:nvSpPr>
        <p:spPr>
          <a:xfrm>
            <a:off x="182850" y="1655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Format the Output Date cont.  </a:t>
            </a:r>
            <a:endParaRPr/>
          </a:p>
        </p:txBody>
      </p:sp>
      <p:sp>
        <p:nvSpPr>
          <p:cNvPr id="493" name="Google Shape;493;p12"/>
          <p:cNvSpPr txBox="1"/>
          <p:nvPr>
            <p:ph idx="1" type="body"/>
          </p:nvPr>
        </p:nvSpPr>
        <p:spPr>
          <a:xfrm>
            <a:off x="401350" y="982125"/>
            <a:ext cx="8520600" cy="3416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1100"/>
              </a:spcBef>
              <a:spcAft>
                <a:spcPts val="0"/>
              </a:spcAft>
              <a:buNone/>
            </a:pPr>
            <a:r>
              <a:t/>
            </a:r>
            <a:endParaRPr sz="1400">
              <a:solidFill>
                <a:schemeClr val="dk1"/>
              </a:solidFill>
              <a:highlight>
                <a:srgbClr val="FFFFFF"/>
              </a:highlight>
            </a:endParaRPr>
          </a:p>
          <a:p>
            <a:pPr indent="0" lvl="0" marL="457200" marR="0" rtl="0" algn="l">
              <a:lnSpc>
                <a:spcPct val="115000"/>
              </a:lnSpc>
              <a:spcBef>
                <a:spcPts val="1100"/>
              </a:spcBef>
              <a:spcAft>
                <a:spcPts val="0"/>
              </a:spcAft>
              <a:buSzPts val="1800"/>
              <a:buNone/>
            </a:pPr>
            <a:r>
              <a:rPr lang="en" sz="1400">
                <a:solidFill>
                  <a:schemeClr val="dk1"/>
                </a:solidFill>
                <a:highlight>
                  <a:srgbClr val="FFFFFF"/>
                </a:highlight>
              </a:rPr>
              <a:t>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0" marR="0" rtl="0" algn="l">
              <a:lnSpc>
                <a:spcPct val="115000"/>
              </a:lnSpc>
              <a:spcBef>
                <a:spcPts val="1100"/>
              </a:spcBef>
              <a:spcAft>
                <a:spcPts val="0"/>
              </a:spcAft>
              <a:buSzPts val="1800"/>
              <a:buNone/>
            </a:pPr>
            <a:r>
              <a:t/>
            </a:r>
            <a:endParaRPr sz="1400">
              <a:solidFill>
                <a:schemeClr val="dk1"/>
              </a:solidFill>
              <a:highlight>
                <a:srgbClr val="FFFFFF"/>
              </a:highlight>
            </a:endParaRPr>
          </a:p>
          <a:p>
            <a:pPr indent="0" lvl="0" marL="457200" rtl="0" algn="l">
              <a:lnSpc>
                <a:spcPct val="95000"/>
              </a:lnSpc>
              <a:spcBef>
                <a:spcPts val="1100"/>
              </a:spcBef>
              <a:spcAft>
                <a:spcPts val="0"/>
              </a:spcAft>
              <a:buNone/>
            </a:pPr>
            <a:r>
              <a:t/>
            </a:r>
            <a:endParaRPr sz="1400">
              <a:solidFill>
                <a:srgbClr val="351C75"/>
              </a:solidFill>
            </a:endParaRPr>
          </a:p>
        </p:txBody>
      </p:sp>
      <p:pic>
        <p:nvPicPr>
          <p:cNvPr id="494" name="Google Shape;494;p12"/>
          <p:cNvPicPr preferRelativeResize="0"/>
          <p:nvPr/>
        </p:nvPicPr>
        <p:blipFill rotWithShape="1">
          <a:blip r:embed="rId3">
            <a:alphaModFix/>
          </a:blip>
          <a:srcRect b="0" l="0" r="0" t="0"/>
          <a:stretch/>
        </p:blipFill>
        <p:spPr>
          <a:xfrm>
            <a:off x="1805252" y="851100"/>
            <a:ext cx="4972926" cy="3788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3eca519622_0_347"/>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and Else Statement</a:t>
            </a:r>
            <a:endParaRPr/>
          </a:p>
        </p:txBody>
      </p:sp>
      <p:sp>
        <p:nvSpPr>
          <p:cNvPr id="500" name="Google Shape;500;g23eca519622_0_347"/>
          <p:cNvSpPr txBox="1"/>
          <p:nvPr>
            <p:ph idx="1" type="body"/>
          </p:nvPr>
        </p:nvSpPr>
        <p:spPr>
          <a:xfrm>
            <a:off x="311700" y="986513"/>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chemeClr val="dk1"/>
                </a:solidFill>
              </a:rPr>
              <a:t>In Python, the "if-else" conditional statement allows you to perform different actions based on a condition being true or false.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 sz="1400">
                <a:solidFill>
                  <a:schemeClr val="dk1"/>
                </a:solidFill>
              </a:rPr>
              <a:t>Exercise</a:t>
            </a:r>
            <a:r>
              <a:rPr lang="en" sz="1400">
                <a:solidFill>
                  <a:schemeClr val="dk1"/>
                </a:solidFill>
              </a:rPr>
              <a:t>: Checking if a person is eligible to vote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457200" rtl="0" algn="l">
              <a:spcBef>
                <a:spcPts val="0"/>
              </a:spcBef>
              <a:spcAft>
                <a:spcPts val="0"/>
              </a:spcAft>
              <a:buNone/>
            </a:pPr>
            <a:r>
              <a:t/>
            </a:r>
            <a:endParaRPr/>
          </a:p>
        </p:txBody>
      </p:sp>
      <p:pic>
        <p:nvPicPr>
          <p:cNvPr id="501" name="Google Shape;501;g23eca519622_0_347"/>
          <p:cNvPicPr preferRelativeResize="0"/>
          <p:nvPr/>
        </p:nvPicPr>
        <p:blipFill>
          <a:blip r:embed="rId3">
            <a:alphaModFix/>
          </a:blip>
          <a:stretch>
            <a:fillRect/>
          </a:stretch>
        </p:blipFill>
        <p:spPr>
          <a:xfrm>
            <a:off x="595588" y="1589125"/>
            <a:ext cx="5133975" cy="16573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f7d8b71531_0_809"/>
          <p:cNvSpPr txBox="1"/>
          <p:nvPr>
            <p:ph type="title"/>
          </p:nvPr>
        </p:nvSpPr>
        <p:spPr>
          <a:xfrm>
            <a:off x="1162050" y="84275"/>
            <a:ext cx="6603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Classroom Activity</a:t>
            </a:r>
            <a:endParaRPr/>
          </a:p>
        </p:txBody>
      </p:sp>
      <p:sp>
        <p:nvSpPr>
          <p:cNvPr id="507" name="Google Shape;507;g2f7d8b71531_0_809"/>
          <p:cNvSpPr txBox="1"/>
          <p:nvPr>
            <p:ph idx="1" type="body"/>
          </p:nvPr>
        </p:nvSpPr>
        <p:spPr>
          <a:xfrm>
            <a:off x="1162050" y="1180325"/>
            <a:ext cx="7670100" cy="2947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
              <a:t>Create a calculator</a:t>
            </a:r>
            <a:endParaRPr/>
          </a:p>
        </p:txBody>
      </p:sp>
      <p:sp>
        <p:nvSpPr>
          <p:cNvPr id="508" name="Google Shape;508;g2f7d8b71531_0_809"/>
          <p:cNvSpPr txBox="1"/>
          <p:nvPr/>
        </p:nvSpPr>
        <p:spPr>
          <a:xfrm>
            <a:off x="2163350" y="673825"/>
            <a:ext cx="6702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i="1" lang="en" sz="1800">
                <a:latin typeface="Poppins"/>
                <a:ea typeface="Poppins"/>
                <a:cs typeface="Poppins"/>
                <a:sym typeface="Poppins"/>
              </a:rPr>
              <a:t>15</a:t>
            </a:r>
            <a:r>
              <a:rPr b="0" i="1" lang="en" sz="1800" u="none" cap="none" strike="noStrike">
                <a:solidFill>
                  <a:srgbClr val="000000"/>
                </a:solidFill>
                <a:latin typeface="Poppins"/>
                <a:ea typeface="Poppins"/>
                <a:cs typeface="Poppins"/>
                <a:sym typeface="Poppins"/>
              </a:rPr>
              <a:t> mins</a:t>
            </a:r>
            <a:endParaRPr b="0" i="1" sz="1800" u="none" cap="none" strike="noStrike">
              <a:solidFill>
                <a:srgbClr val="000000"/>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3eca519622_0_3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Repetition Statements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3eca519622_0_357"/>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Loops</a:t>
            </a:r>
            <a:endParaRPr/>
          </a:p>
        </p:txBody>
      </p:sp>
      <p:sp>
        <p:nvSpPr>
          <p:cNvPr id="519" name="Google Shape;519;g23eca519622_0_357"/>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highlight>
                  <a:srgbClr val="FFFFFF"/>
                </a:highlight>
              </a:rPr>
              <a:t>A loop statement allows us to execute a statement or group of statements multiple times.</a:t>
            </a:r>
            <a:endParaRPr sz="2000"/>
          </a:p>
        </p:txBody>
      </p:sp>
      <p:pic>
        <p:nvPicPr>
          <p:cNvPr id="520" name="Google Shape;520;g23eca519622_0_357"/>
          <p:cNvPicPr preferRelativeResize="0"/>
          <p:nvPr/>
        </p:nvPicPr>
        <p:blipFill>
          <a:blip r:embed="rId3">
            <a:alphaModFix/>
          </a:blip>
          <a:stretch>
            <a:fillRect/>
          </a:stretch>
        </p:blipFill>
        <p:spPr>
          <a:xfrm>
            <a:off x="3201824" y="1386800"/>
            <a:ext cx="3129200" cy="315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f7d8b71531_0_215"/>
          <p:cNvSpPr txBox="1"/>
          <p:nvPr>
            <p:ph type="title"/>
          </p:nvPr>
        </p:nvSpPr>
        <p:spPr>
          <a:xfrm>
            <a:off x="6900" y="84275"/>
            <a:ext cx="3669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333"/>
              <a:buNone/>
            </a:pPr>
            <a:r>
              <a:rPr lang="en" sz="3800">
                <a:solidFill>
                  <a:srgbClr val="21BFC1"/>
                </a:solidFill>
              </a:rPr>
              <a:t>Curriculum</a:t>
            </a:r>
            <a:endParaRPr sz="3800">
              <a:solidFill>
                <a:srgbClr val="21BFC1"/>
              </a:solidFill>
            </a:endParaRPr>
          </a:p>
        </p:txBody>
      </p:sp>
      <p:graphicFrame>
        <p:nvGraphicFramePr>
          <p:cNvPr id="188" name="Google Shape;188;g2f7d8b71531_0_215"/>
          <p:cNvGraphicFramePr/>
          <p:nvPr/>
        </p:nvGraphicFramePr>
        <p:xfrm>
          <a:off x="1142375" y="985838"/>
          <a:ext cx="3000000" cy="3000000"/>
        </p:xfrm>
        <a:graphic>
          <a:graphicData uri="http://schemas.openxmlformats.org/drawingml/2006/table">
            <a:tbl>
              <a:tblPr>
                <a:noFill/>
                <a:tableStyleId>{0B2BE5A5-046B-4CB1-97C8-B5B9EBC88277}</a:tableStyleId>
              </a:tblPr>
              <a:tblGrid>
                <a:gridCol w="1331225"/>
                <a:gridCol w="5792575"/>
              </a:tblGrid>
              <a:tr h="200025">
                <a:tc>
                  <a:txBody>
                    <a:bodyPr/>
                    <a:lstStyle/>
                    <a:p>
                      <a:pPr indent="0" lvl="0" marL="0" rtl="0" algn="ctr">
                        <a:lnSpc>
                          <a:spcPct val="115000"/>
                        </a:lnSpc>
                        <a:spcBef>
                          <a:spcPts val="0"/>
                        </a:spcBef>
                        <a:spcAft>
                          <a:spcPts val="0"/>
                        </a:spcAft>
                        <a:buNone/>
                      </a:pPr>
                      <a:r>
                        <a:rPr b="1" lang="en" sz="1800">
                          <a:solidFill>
                            <a:srgbClr val="21BFC1"/>
                          </a:solidFill>
                        </a:rPr>
                        <a:t>Week</a:t>
                      </a:r>
                      <a:endParaRPr b="1" sz="1800">
                        <a:solidFill>
                          <a:srgbClr val="21BFC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c>
                  <a:txBody>
                    <a:bodyPr/>
                    <a:lstStyle/>
                    <a:p>
                      <a:pPr indent="0" lvl="0" marL="0" rtl="0" algn="ctr">
                        <a:lnSpc>
                          <a:spcPct val="115000"/>
                        </a:lnSpc>
                        <a:spcBef>
                          <a:spcPts val="0"/>
                        </a:spcBef>
                        <a:spcAft>
                          <a:spcPts val="0"/>
                        </a:spcAft>
                        <a:buNone/>
                      </a:pPr>
                      <a:r>
                        <a:rPr b="1" lang="en" sz="1800">
                          <a:solidFill>
                            <a:srgbClr val="21BFC1"/>
                          </a:solidFill>
                        </a:rPr>
                        <a:t>Module</a:t>
                      </a:r>
                      <a:endParaRPr b="1" sz="1800">
                        <a:solidFill>
                          <a:srgbClr val="21BFC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r>
              <a:tr h="200025">
                <a:tc>
                  <a:txBody>
                    <a:bodyPr/>
                    <a:lstStyle/>
                    <a:p>
                      <a:pPr indent="0" lvl="0" marL="0" rtl="0" algn="l">
                        <a:lnSpc>
                          <a:spcPct val="115000"/>
                        </a:lnSpc>
                        <a:spcBef>
                          <a:spcPts val="0"/>
                        </a:spcBef>
                        <a:spcAft>
                          <a:spcPts val="0"/>
                        </a:spcAft>
                        <a:buNone/>
                      </a:pPr>
                      <a:r>
                        <a:rPr lang="en" sz="1800">
                          <a:latin typeface="Poppins"/>
                          <a:ea typeface="Poppins"/>
                          <a:cs typeface="Poppins"/>
                          <a:sym typeface="Poppins"/>
                        </a:rPr>
                        <a:t>Week 1</a:t>
                      </a:r>
                      <a:endParaRPr sz="1800">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0C0C0C"/>
                          </a:solidFill>
                          <a:latin typeface="Poppins"/>
                          <a:ea typeface="Poppins"/>
                          <a:cs typeface="Poppins"/>
                          <a:sym typeface="Poppins"/>
                        </a:rPr>
                        <a:t>Python for Machine Learning</a:t>
                      </a:r>
                      <a:endParaRPr sz="1800">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800">
                          <a:latin typeface="Poppins"/>
                          <a:ea typeface="Poppins"/>
                          <a:cs typeface="Poppins"/>
                          <a:sym typeface="Poppins"/>
                        </a:rPr>
                        <a:t>Week 2</a:t>
                      </a:r>
                      <a:endParaRPr sz="1800">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0C0C0C"/>
                          </a:solidFill>
                          <a:latin typeface="Poppins"/>
                          <a:ea typeface="Poppins"/>
                          <a:cs typeface="Poppins"/>
                          <a:sym typeface="Poppins"/>
                        </a:rPr>
                        <a:t>Introduction to Machine Learning</a:t>
                      </a:r>
                      <a:endParaRPr sz="1800">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800">
                          <a:latin typeface="Poppins"/>
                          <a:ea typeface="Poppins"/>
                          <a:cs typeface="Poppins"/>
                          <a:sym typeface="Poppins"/>
                        </a:rPr>
                        <a:t>Week 3</a:t>
                      </a:r>
                      <a:endParaRPr sz="1800">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0C0C0C"/>
                          </a:solidFill>
                          <a:latin typeface="Poppins"/>
                          <a:ea typeface="Poppins"/>
                          <a:cs typeface="Poppins"/>
                          <a:sym typeface="Poppins"/>
                        </a:rPr>
                        <a:t>Data Transformation and Analysis </a:t>
                      </a:r>
                      <a:endParaRPr sz="1800">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800">
                          <a:latin typeface="Poppins"/>
                          <a:ea typeface="Poppins"/>
                          <a:cs typeface="Poppins"/>
                          <a:sym typeface="Poppins"/>
                        </a:rPr>
                        <a:t>Week 4</a:t>
                      </a:r>
                      <a:endParaRPr sz="1800">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800">
                          <a:solidFill>
                            <a:srgbClr val="0C0C0C"/>
                          </a:solidFill>
                          <a:latin typeface="Poppins"/>
                          <a:ea typeface="Poppins"/>
                          <a:cs typeface="Poppins"/>
                          <a:sym typeface="Poppins"/>
                        </a:rPr>
                        <a:t>Regression Analysis</a:t>
                      </a:r>
                      <a:endParaRPr sz="1800">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800">
                          <a:latin typeface="Poppins"/>
                          <a:ea typeface="Poppins"/>
                          <a:cs typeface="Poppins"/>
                          <a:sym typeface="Poppins"/>
                        </a:rPr>
                        <a:t>Week 5</a:t>
                      </a:r>
                      <a:endParaRPr sz="1800">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800">
                          <a:solidFill>
                            <a:srgbClr val="0C0C0C"/>
                          </a:solidFill>
                          <a:latin typeface="Poppins"/>
                          <a:ea typeface="Poppins"/>
                          <a:cs typeface="Poppins"/>
                          <a:sym typeface="Poppins"/>
                        </a:rPr>
                        <a:t>Classification, KNN, DT, SVM, Ensemble Systems</a:t>
                      </a:r>
                      <a:endParaRPr sz="1800">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800">
                          <a:latin typeface="Poppins"/>
                          <a:ea typeface="Poppins"/>
                          <a:cs typeface="Poppins"/>
                          <a:sym typeface="Poppins"/>
                        </a:rPr>
                        <a:t>Week 6</a:t>
                      </a:r>
                      <a:endParaRPr sz="1800">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0C0C0C"/>
                          </a:solidFill>
                          <a:latin typeface="Poppins"/>
                          <a:ea typeface="Poppins"/>
                          <a:cs typeface="Poppins"/>
                          <a:sym typeface="Poppins"/>
                        </a:rPr>
                        <a:t>Clustering </a:t>
                      </a:r>
                      <a:r>
                        <a:rPr lang="en" sz="1800">
                          <a:solidFill>
                            <a:srgbClr val="0C0C0C"/>
                          </a:solidFill>
                          <a:latin typeface="Poppins"/>
                          <a:ea typeface="Poppins"/>
                          <a:cs typeface="Poppins"/>
                          <a:sym typeface="Poppins"/>
                        </a:rPr>
                        <a:t>Algorithms</a:t>
                      </a:r>
                      <a:r>
                        <a:rPr lang="en" sz="1800">
                          <a:solidFill>
                            <a:srgbClr val="0C0C0C"/>
                          </a:solidFill>
                          <a:latin typeface="Poppins"/>
                          <a:ea typeface="Poppins"/>
                          <a:cs typeface="Poppins"/>
                          <a:sym typeface="Poppins"/>
                        </a:rPr>
                        <a:t> </a:t>
                      </a:r>
                      <a:endParaRPr sz="1800">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800">
                          <a:latin typeface="Poppins"/>
                          <a:ea typeface="Poppins"/>
                          <a:cs typeface="Poppins"/>
                          <a:sym typeface="Poppins"/>
                        </a:rPr>
                        <a:t>Week 7</a:t>
                      </a:r>
                      <a:endParaRPr sz="1800">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800">
                          <a:solidFill>
                            <a:srgbClr val="0C0C0C"/>
                          </a:solidFill>
                          <a:latin typeface="Poppins"/>
                          <a:ea typeface="Poppins"/>
                          <a:cs typeface="Poppins"/>
                          <a:sym typeface="Poppins"/>
                        </a:rPr>
                        <a:t>Neural Networks </a:t>
                      </a:r>
                      <a:endParaRPr sz="1800">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800">
                          <a:latin typeface="Poppins"/>
                          <a:ea typeface="Poppins"/>
                          <a:cs typeface="Poppins"/>
                          <a:sym typeface="Poppins"/>
                        </a:rPr>
                        <a:t>Week 8</a:t>
                      </a:r>
                      <a:endParaRPr sz="1800">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rgbClr val="0C0C0C"/>
                          </a:solidFill>
                          <a:latin typeface="Poppins"/>
                          <a:ea typeface="Poppins"/>
                          <a:cs typeface="Poppins"/>
                          <a:sym typeface="Poppins"/>
                        </a:rPr>
                        <a:t>MLOPS, Machine Learning in Cloud </a:t>
                      </a:r>
                      <a:endParaRPr sz="1800">
                        <a:solidFill>
                          <a:srgbClr val="0C0C0C"/>
                        </a:solidFill>
                        <a:latin typeface="Poppins"/>
                        <a:ea typeface="Poppins"/>
                        <a:cs typeface="Poppins"/>
                        <a:sym typeface="Poppi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3eca519622_0_363"/>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While Loop</a:t>
            </a:r>
            <a:endParaRPr/>
          </a:p>
        </p:txBody>
      </p:sp>
      <p:sp>
        <p:nvSpPr>
          <p:cNvPr id="526" name="Google Shape;526;g23eca519622_0_363"/>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In Python, the "while" loop is used to repeatedly execute a block of code as long as a certain condition remains true.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 sz="1400">
                <a:solidFill>
                  <a:schemeClr val="dk1"/>
                </a:solidFill>
              </a:rPr>
              <a:t>Exercise</a:t>
            </a:r>
            <a:r>
              <a:rPr lang="en" sz="1400">
                <a:solidFill>
                  <a:schemeClr val="dk1"/>
                </a:solidFill>
              </a:rPr>
              <a:t>: Calculating the sum of numbers from 1 to 10 using a while loop</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pic>
        <p:nvPicPr>
          <p:cNvPr id="527" name="Google Shape;527;g23eca519622_0_363"/>
          <p:cNvPicPr preferRelativeResize="0"/>
          <p:nvPr/>
        </p:nvPicPr>
        <p:blipFill>
          <a:blip r:embed="rId3">
            <a:alphaModFix/>
          </a:blip>
          <a:stretch>
            <a:fillRect/>
          </a:stretch>
        </p:blipFill>
        <p:spPr>
          <a:xfrm>
            <a:off x="658300" y="1677825"/>
            <a:ext cx="5448300" cy="12001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3eca519622_0_369"/>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Loop</a:t>
            </a:r>
            <a:endParaRPr/>
          </a:p>
        </p:txBody>
      </p:sp>
      <p:sp>
        <p:nvSpPr>
          <p:cNvPr id="533" name="Google Shape;533;g23eca519622_0_369"/>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solidFill>
                  <a:schemeClr val="dk1"/>
                </a:solidFill>
              </a:rPr>
              <a:t>In Python, the "for" loop is used to iterate over a sequence (such as a list, tuple, or string) or any iterable object, executing a block of code for each element in the sequence.</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400">
                <a:solidFill>
                  <a:schemeClr val="dk1"/>
                </a:solidFill>
              </a:rPr>
              <a:t>Exercise</a:t>
            </a:r>
            <a:r>
              <a:rPr lang="en" sz="1400">
                <a:solidFill>
                  <a:schemeClr val="dk1"/>
                </a:solidFill>
              </a:rPr>
              <a:t>: Iterating over a list and performing a repetitive task using a for loop</a:t>
            </a:r>
            <a:endParaRPr sz="1400">
              <a:solidFill>
                <a:schemeClr val="dk1"/>
              </a:solidFill>
            </a:endParaRPr>
          </a:p>
          <a:p>
            <a:pPr indent="0" lvl="0" marL="0" rtl="0" algn="l">
              <a:spcBef>
                <a:spcPts val="0"/>
              </a:spcBef>
              <a:spcAft>
                <a:spcPts val="0"/>
              </a:spcAft>
              <a:buNone/>
            </a:pPr>
            <a:r>
              <a:t/>
            </a:r>
            <a:endParaRPr/>
          </a:p>
        </p:txBody>
      </p:sp>
      <p:pic>
        <p:nvPicPr>
          <p:cNvPr id="534" name="Google Shape;534;g23eca519622_0_369"/>
          <p:cNvPicPr preferRelativeResize="0"/>
          <p:nvPr/>
        </p:nvPicPr>
        <p:blipFill>
          <a:blip r:embed="rId3">
            <a:alphaModFix/>
          </a:blip>
          <a:stretch>
            <a:fillRect/>
          </a:stretch>
        </p:blipFill>
        <p:spPr>
          <a:xfrm>
            <a:off x="760025" y="1661425"/>
            <a:ext cx="5467350" cy="10858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3eca519622_0_375"/>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Loop Control Statements</a:t>
            </a:r>
            <a:endParaRPr/>
          </a:p>
        </p:txBody>
      </p:sp>
      <p:sp>
        <p:nvSpPr>
          <p:cNvPr id="540" name="Google Shape;540;g23eca519622_0_375"/>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Python, for loop control statements "break" allow you to alter the flow of execution within a for loop.</a:t>
            </a:r>
            <a:endParaRPr/>
          </a:p>
        </p:txBody>
      </p:sp>
      <p:pic>
        <p:nvPicPr>
          <p:cNvPr id="541" name="Google Shape;541;g23eca519622_0_375"/>
          <p:cNvPicPr preferRelativeResize="0"/>
          <p:nvPr/>
        </p:nvPicPr>
        <p:blipFill>
          <a:blip r:embed="rId3">
            <a:alphaModFix/>
          </a:blip>
          <a:stretch>
            <a:fillRect/>
          </a:stretch>
        </p:blipFill>
        <p:spPr>
          <a:xfrm>
            <a:off x="811488" y="1923250"/>
            <a:ext cx="5114925" cy="15049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23eca519622_0_381"/>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Loop Control Statements</a:t>
            </a:r>
            <a:endParaRPr/>
          </a:p>
        </p:txBody>
      </p:sp>
      <p:sp>
        <p:nvSpPr>
          <p:cNvPr id="547" name="Google Shape;547;g23eca519622_0_381"/>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Python, for loop control statements "continue" allow you to alter the flow of execution within a for loop.</a:t>
            </a:r>
            <a:endParaRPr/>
          </a:p>
        </p:txBody>
      </p:sp>
      <p:pic>
        <p:nvPicPr>
          <p:cNvPr id="548" name="Google Shape;548;g23eca519622_0_381"/>
          <p:cNvPicPr preferRelativeResize="0"/>
          <p:nvPr/>
        </p:nvPicPr>
        <p:blipFill>
          <a:blip r:embed="rId3">
            <a:alphaModFix/>
          </a:blip>
          <a:stretch>
            <a:fillRect/>
          </a:stretch>
        </p:blipFill>
        <p:spPr>
          <a:xfrm>
            <a:off x="601813" y="1900725"/>
            <a:ext cx="5229225" cy="1466850"/>
          </a:xfrm>
          <a:prstGeom prst="rect">
            <a:avLst/>
          </a:prstGeom>
          <a:noFill/>
          <a:ln cap="flat" cmpd="sng" w="19050">
            <a:solidFill>
              <a:srgbClr val="8E7CC3"/>
            </a:solidFill>
            <a:prstDash val="dash"/>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f7d8b71531_0_560"/>
          <p:cNvSpPr txBox="1"/>
          <p:nvPr>
            <p:ph idx="1" type="body"/>
          </p:nvPr>
        </p:nvSpPr>
        <p:spPr>
          <a:xfrm>
            <a:off x="311700" y="1092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54" name="Google Shape;554;g2f7d8b71531_0_560"/>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Q&amp;A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2f7d8b71531_0_565"/>
          <p:cNvSpPr txBox="1"/>
          <p:nvPr>
            <p:ph idx="4294967295" type="title"/>
          </p:nvPr>
        </p:nvSpPr>
        <p:spPr>
          <a:xfrm>
            <a:off x="5295125" y="389075"/>
            <a:ext cx="3537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600">
                <a:solidFill>
                  <a:srgbClr val="4A5D71"/>
                </a:solidFill>
              </a:rPr>
              <a:t>Thank You</a:t>
            </a:r>
            <a:endParaRPr sz="3600">
              <a:solidFill>
                <a:srgbClr val="4A5D71"/>
              </a:solidFill>
            </a:endParaRPr>
          </a:p>
        </p:txBody>
      </p:sp>
      <p:sp>
        <p:nvSpPr>
          <p:cNvPr id="560" name="Google Shape;560;g2f7d8b71531_0_565"/>
          <p:cNvSpPr/>
          <p:nvPr/>
        </p:nvSpPr>
        <p:spPr>
          <a:xfrm>
            <a:off x="4607600" y="1516325"/>
            <a:ext cx="4347300" cy="2797800"/>
          </a:xfrm>
          <a:prstGeom prst="roundRect">
            <a:avLst>
              <a:gd fmla="val 11566" name="adj"/>
            </a:avLst>
          </a:prstGeom>
          <a:solidFill>
            <a:srgbClr val="EEEEEE"/>
          </a:solidFill>
          <a:ln>
            <a:noFill/>
          </a:ln>
          <a:effectLst>
            <a:outerShdw blurRad="57150" rotWithShape="0" algn="bl" dir="5400000" dist="19050">
              <a:srgbClr val="000000">
                <a:alpha val="4706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g2f7d8b71531_0_565">
            <a:hlinkClick r:id="rId3"/>
          </p:cNvPr>
          <p:cNvPicPr preferRelativeResize="0"/>
          <p:nvPr/>
        </p:nvPicPr>
        <p:blipFill rotWithShape="1">
          <a:blip r:embed="rId4">
            <a:alphaModFix/>
          </a:blip>
          <a:srcRect b="0" l="0" r="0" t="0"/>
          <a:stretch/>
        </p:blipFill>
        <p:spPr>
          <a:xfrm>
            <a:off x="6154850" y="3243525"/>
            <a:ext cx="461700" cy="461700"/>
          </a:xfrm>
          <a:prstGeom prst="rect">
            <a:avLst/>
          </a:prstGeom>
          <a:noFill/>
          <a:ln>
            <a:noFill/>
          </a:ln>
        </p:spPr>
      </p:pic>
      <p:pic>
        <p:nvPicPr>
          <p:cNvPr id="562" name="Google Shape;562;g2f7d8b71531_0_565">
            <a:hlinkClick r:id="rId5"/>
          </p:cNvPr>
          <p:cNvPicPr preferRelativeResize="0"/>
          <p:nvPr/>
        </p:nvPicPr>
        <p:blipFill rotWithShape="1">
          <a:blip r:embed="rId6">
            <a:alphaModFix/>
          </a:blip>
          <a:srcRect b="0" l="0" r="0" t="0"/>
          <a:stretch/>
        </p:blipFill>
        <p:spPr>
          <a:xfrm>
            <a:off x="7747188" y="3243525"/>
            <a:ext cx="461700" cy="461700"/>
          </a:xfrm>
          <a:prstGeom prst="ellipse">
            <a:avLst/>
          </a:prstGeom>
          <a:noFill/>
          <a:ln>
            <a:noFill/>
          </a:ln>
        </p:spPr>
      </p:pic>
      <p:pic>
        <p:nvPicPr>
          <p:cNvPr id="563" name="Google Shape;563;g2f7d8b71531_0_565">
            <a:hlinkClick r:id="rId7"/>
          </p:cNvPr>
          <p:cNvPicPr preferRelativeResize="0"/>
          <p:nvPr/>
        </p:nvPicPr>
        <p:blipFill rotWithShape="1">
          <a:blip r:embed="rId8">
            <a:alphaModFix/>
          </a:blip>
          <a:srcRect b="0" l="0" r="0" t="0"/>
          <a:stretch/>
        </p:blipFill>
        <p:spPr>
          <a:xfrm>
            <a:off x="5397200" y="3243525"/>
            <a:ext cx="461700" cy="461700"/>
          </a:xfrm>
          <a:prstGeom prst="rect">
            <a:avLst/>
          </a:prstGeom>
          <a:noFill/>
          <a:ln>
            <a:noFill/>
          </a:ln>
        </p:spPr>
      </p:pic>
      <p:pic>
        <p:nvPicPr>
          <p:cNvPr id="564" name="Google Shape;564;g2f7d8b71531_0_565"/>
          <p:cNvPicPr preferRelativeResize="0"/>
          <p:nvPr/>
        </p:nvPicPr>
        <p:blipFill rotWithShape="1">
          <a:blip r:embed="rId9">
            <a:alphaModFix/>
          </a:blip>
          <a:srcRect b="0" l="0" r="0" t="0"/>
          <a:stretch/>
        </p:blipFill>
        <p:spPr>
          <a:xfrm>
            <a:off x="5031649" y="1914876"/>
            <a:ext cx="1004500" cy="1004500"/>
          </a:xfrm>
          <a:prstGeom prst="rect">
            <a:avLst/>
          </a:prstGeom>
          <a:noFill/>
          <a:ln>
            <a:noFill/>
          </a:ln>
          <a:effectLst>
            <a:outerShdw blurRad="57150" rotWithShape="0" algn="bl" dir="5400000" dist="19050">
              <a:srgbClr val="000000">
                <a:alpha val="46270"/>
              </a:srgbClr>
            </a:outerShdw>
          </a:effectLst>
        </p:spPr>
      </p:pic>
      <p:sp>
        <p:nvSpPr>
          <p:cNvPr id="565" name="Google Shape;565;g2f7d8b71531_0_565"/>
          <p:cNvSpPr txBox="1"/>
          <p:nvPr/>
        </p:nvSpPr>
        <p:spPr>
          <a:xfrm>
            <a:off x="6079200" y="1838675"/>
            <a:ext cx="2628300" cy="620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74EA7"/>
                </a:solidFill>
                <a:latin typeface="Poppins"/>
                <a:ea typeface="Poppins"/>
                <a:cs typeface="Poppins"/>
                <a:sym typeface="Poppins"/>
              </a:rPr>
              <a:t>Nisal </a:t>
            </a:r>
            <a:r>
              <a:rPr b="0" i="0" lang="en" sz="2400" u="none" cap="none" strike="noStrike">
                <a:solidFill>
                  <a:srgbClr val="666666"/>
                </a:solidFill>
                <a:latin typeface="Poppins"/>
                <a:ea typeface="Poppins"/>
                <a:cs typeface="Poppins"/>
                <a:sym typeface="Poppins"/>
              </a:rPr>
              <a:t>Mihiranga</a:t>
            </a:r>
            <a:endParaRPr b="0" i="0" sz="2400" u="none" cap="none" strike="noStrike">
              <a:solidFill>
                <a:srgbClr val="666666"/>
              </a:solidFill>
              <a:latin typeface="Poppins"/>
              <a:ea typeface="Poppins"/>
              <a:cs typeface="Poppins"/>
              <a:sym typeface="Poppins"/>
            </a:endParaRPr>
          </a:p>
        </p:txBody>
      </p:sp>
      <p:sp>
        <p:nvSpPr>
          <p:cNvPr id="566" name="Google Shape;566;g2f7d8b71531_0_565"/>
          <p:cNvSpPr txBox="1"/>
          <p:nvPr/>
        </p:nvSpPr>
        <p:spPr>
          <a:xfrm>
            <a:off x="6069300" y="2180000"/>
            <a:ext cx="2885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Poppins"/>
                <a:ea typeface="Poppins"/>
                <a:cs typeface="Poppins"/>
                <a:sym typeface="Poppins"/>
              </a:rPr>
              <a:t>Head of </a:t>
            </a:r>
            <a:r>
              <a:rPr i="0" lang="en" sz="1400" u="none" cap="none" strike="noStrike">
                <a:solidFill>
                  <a:srgbClr val="595959"/>
                </a:solidFill>
                <a:latin typeface="Poppins"/>
                <a:ea typeface="Poppins"/>
                <a:cs typeface="Poppins"/>
                <a:sym typeface="Poppins"/>
              </a:rPr>
              <a:t>AI &amp; </a:t>
            </a:r>
            <a:r>
              <a:rPr lang="en">
                <a:solidFill>
                  <a:srgbClr val="595959"/>
                </a:solidFill>
                <a:latin typeface="Poppins"/>
                <a:ea typeface="Poppins"/>
                <a:cs typeface="Poppins"/>
                <a:sym typeface="Poppins"/>
              </a:rPr>
              <a:t>DS at </a:t>
            </a:r>
            <a:r>
              <a:rPr b="1" lang="en">
                <a:solidFill>
                  <a:srgbClr val="595959"/>
                </a:solidFill>
                <a:latin typeface="Poppins"/>
                <a:ea typeface="Poppins"/>
                <a:cs typeface="Poppins"/>
                <a:sym typeface="Poppins"/>
              </a:rPr>
              <a:t>Zone24x7</a:t>
            </a:r>
            <a:r>
              <a:rPr i="0" lang="en" sz="1400" u="none" cap="none" strike="noStrike">
                <a:solidFill>
                  <a:srgbClr val="595959"/>
                </a:solidFill>
                <a:latin typeface="Poppins"/>
                <a:ea typeface="Poppins"/>
                <a:cs typeface="Poppins"/>
                <a:sym typeface="Poppins"/>
              </a:rPr>
              <a:t> </a:t>
            </a:r>
            <a:endParaRPr i="0" sz="1400" u="none" cap="none" strike="noStrike">
              <a:solidFill>
                <a:srgbClr val="595959"/>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Poppins"/>
                <a:ea typeface="Poppins"/>
                <a:cs typeface="Poppins"/>
                <a:sym typeface="Poppins"/>
              </a:rPr>
              <a:t>Consultant, Trainer </a:t>
            </a:r>
            <a:endParaRPr b="0" i="0" sz="1400" u="none" cap="none" strike="noStrike">
              <a:solidFill>
                <a:srgbClr val="595959"/>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95959"/>
                </a:solidFill>
                <a:latin typeface="Poppins"/>
                <a:ea typeface="Poppins"/>
                <a:cs typeface="Poppins"/>
                <a:sym typeface="Poppins"/>
              </a:rPr>
              <a:t>M:</a:t>
            </a:r>
            <a:r>
              <a:rPr b="0" i="0" lang="en" sz="1400" u="none" cap="none" strike="noStrike">
                <a:solidFill>
                  <a:srgbClr val="595959"/>
                </a:solidFill>
                <a:latin typeface="Poppins"/>
                <a:ea typeface="Poppins"/>
                <a:cs typeface="Poppins"/>
                <a:sym typeface="Poppins"/>
              </a:rPr>
              <a:t> +94 71 726 3044</a:t>
            </a:r>
            <a:endParaRPr b="0" i="0" sz="1400" u="none" cap="none" strike="noStrike">
              <a:solidFill>
                <a:srgbClr val="595959"/>
              </a:solidFill>
              <a:latin typeface="Poppins"/>
              <a:ea typeface="Poppins"/>
              <a:cs typeface="Poppins"/>
              <a:sym typeface="Poppins"/>
            </a:endParaRPr>
          </a:p>
        </p:txBody>
      </p:sp>
      <p:pic>
        <p:nvPicPr>
          <p:cNvPr id="567" name="Google Shape;567;g2f7d8b71531_0_565">
            <a:hlinkClick r:id="rId10"/>
          </p:cNvPr>
          <p:cNvPicPr preferRelativeResize="0"/>
          <p:nvPr/>
        </p:nvPicPr>
        <p:blipFill rotWithShape="1">
          <a:blip r:embed="rId11">
            <a:alphaModFix/>
          </a:blip>
          <a:srcRect b="0" l="0" r="0" t="0"/>
          <a:stretch/>
        </p:blipFill>
        <p:spPr>
          <a:xfrm>
            <a:off x="6912500" y="3243525"/>
            <a:ext cx="461700" cy="461700"/>
          </a:xfrm>
          <a:prstGeom prst="rect">
            <a:avLst/>
          </a:prstGeom>
          <a:noFill/>
          <a:ln>
            <a:noFill/>
          </a:ln>
        </p:spPr>
      </p:pic>
      <p:pic>
        <p:nvPicPr>
          <p:cNvPr id="568" name="Google Shape;568;g2f7d8b71531_0_565"/>
          <p:cNvPicPr preferRelativeResize="0"/>
          <p:nvPr/>
        </p:nvPicPr>
        <p:blipFill>
          <a:blip r:embed="rId12">
            <a:alphaModFix/>
          </a:blip>
          <a:stretch>
            <a:fillRect/>
          </a:stretch>
        </p:blipFill>
        <p:spPr>
          <a:xfrm>
            <a:off x="-5" y="0"/>
            <a:ext cx="4479460" cy="5143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f7d8b71531_0_266"/>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graphicFrame>
        <p:nvGraphicFramePr>
          <p:cNvPr id="194" name="Google Shape;194;g2f7d8b71531_0_266"/>
          <p:cNvGraphicFramePr/>
          <p:nvPr/>
        </p:nvGraphicFramePr>
        <p:xfrm>
          <a:off x="540294" y="978613"/>
          <a:ext cx="3000000" cy="3000000"/>
        </p:xfrm>
        <a:graphic>
          <a:graphicData uri="http://schemas.openxmlformats.org/drawingml/2006/table">
            <a:tbl>
              <a:tblPr bandRow="1" firstRow="1">
                <a:noFill/>
                <a:tableStyleId>{D77328CB-7CD7-49E8-B906-111AC4FF4282}</a:tableStyleId>
              </a:tblPr>
              <a:tblGrid>
                <a:gridCol w="1258300"/>
                <a:gridCol w="1258300"/>
              </a:tblGrid>
              <a:tr h="294750">
                <a:tc>
                  <a:txBody>
                    <a:bodyPr/>
                    <a:lstStyle/>
                    <a:p>
                      <a:pPr indent="0" lvl="0" marL="0" marR="0" rtl="0" algn="l">
                        <a:spcBef>
                          <a:spcPts val="0"/>
                        </a:spcBef>
                        <a:spcAft>
                          <a:spcPts val="0"/>
                        </a:spcAft>
                        <a:buNone/>
                      </a:pPr>
                      <a:r>
                        <a:rPr lang="en" sz="1500">
                          <a:latin typeface="Poppins"/>
                          <a:ea typeface="Poppins"/>
                          <a:cs typeface="Poppins"/>
                          <a:sym typeface="Poppins"/>
                        </a:rPr>
                        <a:t>Week</a:t>
                      </a:r>
                      <a:endParaRPr sz="1100">
                        <a:latin typeface="Poppins"/>
                        <a:ea typeface="Poppins"/>
                        <a:cs typeface="Poppins"/>
                        <a:sym typeface="Poppins"/>
                      </a:endParaRPr>
                    </a:p>
                  </a:txBody>
                  <a:tcPr marT="45725" marB="45725" marR="91450" marL="91450"/>
                </a:tc>
                <a:tc>
                  <a:txBody>
                    <a:bodyPr/>
                    <a:lstStyle/>
                    <a:p>
                      <a:pPr indent="0" lvl="0" marL="0" marR="0" rtl="0" algn="l">
                        <a:spcBef>
                          <a:spcPts val="0"/>
                        </a:spcBef>
                        <a:spcAft>
                          <a:spcPts val="0"/>
                        </a:spcAft>
                        <a:buNone/>
                      </a:pPr>
                      <a:r>
                        <a:rPr lang="en" sz="1500">
                          <a:latin typeface="Poppins"/>
                          <a:ea typeface="Poppins"/>
                          <a:cs typeface="Poppins"/>
                          <a:sym typeface="Poppins"/>
                        </a:rPr>
                        <a:t>1</a:t>
                      </a:r>
                      <a:r>
                        <a:rPr baseline="30000" lang="en" sz="1500">
                          <a:latin typeface="Poppins"/>
                          <a:ea typeface="Poppins"/>
                          <a:cs typeface="Poppins"/>
                          <a:sym typeface="Poppins"/>
                        </a:rPr>
                        <a:t>st</a:t>
                      </a:r>
                      <a:r>
                        <a:rPr lang="en" sz="1500">
                          <a:latin typeface="Poppins"/>
                          <a:ea typeface="Poppins"/>
                          <a:cs typeface="Poppins"/>
                          <a:sym typeface="Poppins"/>
                        </a:rPr>
                        <a:t> Week</a:t>
                      </a:r>
                      <a:endParaRPr sz="1100">
                        <a:latin typeface="Poppins"/>
                        <a:ea typeface="Poppins"/>
                        <a:cs typeface="Poppins"/>
                        <a:sym typeface="Poppins"/>
                      </a:endParaRPr>
                    </a:p>
                  </a:txBody>
                  <a:tcPr marT="45725" marB="45725" marR="91450" marL="91450"/>
                </a:tc>
              </a:tr>
              <a:tr h="294750">
                <a:tc>
                  <a:txBody>
                    <a:bodyPr/>
                    <a:lstStyle/>
                    <a:p>
                      <a:pPr indent="0" lvl="0" marL="0" marR="0" rtl="0" algn="l">
                        <a:spcBef>
                          <a:spcPts val="0"/>
                        </a:spcBef>
                        <a:spcAft>
                          <a:spcPts val="0"/>
                        </a:spcAft>
                        <a:buNone/>
                      </a:pPr>
                      <a:r>
                        <a:rPr lang="en" sz="1500">
                          <a:latin typeface="Poppins"/>
                          <a:ea typeface="Poppins"/>
                          <a:cs typeface="Poppins"/>
                          <a:sym typeface="Poppins"/>
                        </a:rPr>
                        <a:t>Day</a:t>
                      </a:r>
                      <a:endParaRPr sz="1100">
                        <a:latin typeface="Poppins"/>
                        <a:ea typeface="Poppins"/>
                        <a:cs typeface="Poppins"/>
                        <a:sym typeface="Poppins"/>
                      </a:endParaRPr>
                    </a:p>
                  </a:txBody>
                  <a:tcPr marT="45725" marB="45725" marR="91450" marL="91450"/>
                </a:tc>
                <a:tc>
                  <a:txBody>
                    <a:bodyPr/>
                    <a:lstStyle/>
                    <a:p>
                      <a:pPr indent="0" lvl="0" marL="0" marR="0" rtl="0" algn="l">
                        <a:spcBef>
                          <a:spcPts val="0"/>
                        </a:spcBef>
                        <a:spcAft>
                          <a:spcPts val="0"/>
                        </a:spcAft>
                        <a:buNone/>
                      </a:pPr>
                      <a:r>
                        <a:rPr lang="en" sz="1500">
                          <a:latin typeface="Poppins"/>
                          <a:ea typeface="Poppins"/>
                          <a:cs typeface="Poppins"/>
                          <a:sym typeface="Poppins"/>
                        </a:rPr>
                        <a:t>31</a:t>
                      </a:r>
                      <a:r>
                        <a:rPr baseline="30000" lang="en" sz="1500">
                          <a:latin typeface="Poppins"/>
                          <a:ea typeface="Poppins"/>
                          <a:cs typeface="Poppins"/>
                          <a:sym typeface="Poppins"/>
                        </a:rPr>
                        <a:t>th</a:t>
                      </a:r>
                      <a:r>
                        <a:rPr lang="en" sz="1500">
                          <a:latin typeface="Poppins"/>
                          <a:ea typeface="Poppins"/>
                          <a:cs typeface="Poppins"/>
                          <a:sym typeface="Poppins"/>
                        </a:rPr>
                        <a:t> of Sep</a:t>
                      </a:r>
                      <a:endParaRPr sz="1100">
                        <a:latin typeface="Poppins"/>
                        <a:ea typeface="Poppins"/>
                        <a:cs typeface="Poppins"/>
                        <a:sym typeface="Poppins"/>
                      </a:endParaRPr>
                    </a:p>
                  </a:txBody>
                  <a:tcPr marT="45725" marB="45725" marR="91450" marL="91450"/>
                </a:tc>
              </a:tr>
              <a:tr h="294750">
                <a:tc>
                  <a:txBody>
                    <a:bodyPr/>
                    <a:lstStyle/>
                    <a:p>
                      <a:pPr indent="0" lvl="0" marL="0" marR="0" rtl="0" algn="l">
                        <a:spcBef>
                          <a:spcPts val="0"/>
                        </a:spcBef>
                        <a:spcAft>
                          <a:spcPts val="0"/>
                        </a:spcAft>
                        <a:buNone/>
                      </a:pPr>
                      <a:r>
                        <a:rPr lang="en" sz="1500">
                          <a:latin typeface="Poppins"/>
                          <a:ea typeface="Poppins"/>
                          <a:cs typeface="Poppins"/>
                          <a:sym typeface="Poppins"/>
                        </a:rPr>
                        <a:t>Duration</a:t>
                      </a:r>
                      <a:endParaRPr sz="1100">
                        <a:latin typeface="Poppins"/>
                        <a:ea typeface="Poppins"/>
                        <a:cs typeface="Poppins"/>
                        <a:sym typeface="Poppins"/>
                      </a:endParaRPr>
                    </a:p>
                  </a:txBody>
                  <a:tcPr marT="45725" marB="45725" marR="91450" marL="91450"/>
                </a:tc>
                <a:tc>
                  <a:txBody>
                    <a:bodyPr/>
                    <a:lstStyle/>
                    <a:p>
                      <a:pPr indent="0" lvl="0" marL="0" marR="0" rtl="0" algn="l">
                        <a:spcBef>
                          <a:spcPts val="0"/>
                        </a:spcBef>
                        <a:spcAft>
                          <a:spcPts val="0"/>
                        </a:spcAft>
                        <a:buNone/>
                      </a:pPr>
                      <a:r>
                        <a:rPr lang="en" sz="1500">
                          <a:latin typeface="Poppins"/>
                          <a:ea typeface="Poppins"/>
                          <a:cs typeface="Poppins"/>
                          <a:sym typeface="Poppins"/>
                        </a:rPr>
                        <a:t>4hrs</a:t>
                      </a:r>
                      <a:endParaRPr sz="1100">
                        <a:latin typeface="Poppins"/>
                        <a:ea typeface="Poppins"/>
                        <a:cs typeface="Poppins"/>
                        <a:sym typeface="Poppins"/>
                      </a:endParaRPr>
                    </a:p>
                  </a:txBody>
                  <a:tcPr marT="45725" marB="45725" marR="91450" marL="91450"/>
                </a:tc>
              </a:tr>
            </a:tbl>
          </a:graphicData>
        </a:graphic>
      </p:graphicFrame>
      <p:graphicFrame>
        <p:nvGraphicFramePr>
          <p:cNvPr id="195" name="Google Shape;195;g2f7d8b71531_0_266"/>
          <p:cNvGraphicFramePr/>
          <p:nvPr/>
        </p:nvGraphicFramePr>
        <p:xfrm>
          <a:off x="3361269" y="1298675"/>
          <a:ext cx="3000000" cy="3000000"/>
        </p:xfrm>
        <a:graphic>
          <a:graphicData uri="http://schemas.openxmlformats.org/drawingml/2006/table">
            <a:tbl>
              <a:tblPr bandRow="1" firstRow="1">
                <a:noFill/>
                <a:tableStyleId>{7219BCAA-05D5-4213-97F4-90FE26EF4F2C}</a:tableStyleId>
              </a:tblPr>
              <a:tblGrid>
                <a:gridCol w="1402350"/>
                <a:gridCol w="1725975"/>
                <a:gridCol w="1467675"/>
              </a:tblGrid>
              <a:tr h="395975">
                <a:tc>
                  <a:txBody>
                    <a:bodyPr/>
                    <a:lstStyle/>
                    <a:p>
                      <a:pPr indent="0" lvl="0" marL="0" marR="0" rtl="0" algn="l">
                        <a:spcBef>
                          <a:spcPts val="0"/>
                        </a:spcBef>
                        <a:spcAft>
                          <a:spcPts val="0"/>
                        </a:spcAft>
                        <a:buNone/>
                      </a:pPr>
                      <a:r>
                        <a:rPr lang="en" sz="1100" u="none" cap="none" strike="noStrike">
                          <a:latin typeface="Poppins"/>
                          <a:ea typeface="Poppins"/>
                          <a:cs typeface="Poppins"/>
                          <a:sym typeface="Poppins"/>
                        </a:rPr>
                        <a:t>TIME</a:t>
                      </a:r>
                      <a:endParaRPr sz="700">
                        <a:latin typeface="Poppins"/>
                        <a:ea typeface="Poppins"/>
                        <a:cs typeface="Poppins"/>
                        <a:sym typeface="Poppins"/>
                      </a:endParaRPr>
                    </a:p>
                  </a:txBody>
                  <a:tcPr marT="45725" marB="45725" marR="91450" marL="91450">
                    <a:solidFill>
                      <a:srgbClr val="8E7CC3"/>
                    </a:solidFill>
                  </a:tcPr>
                </a:tc>
                <a:tc>
                  <a:txBody>
                    <a:bodyPr/>
                    <a:lstStyle/>
                    <a:p>
                      <a:pPr indent="0" lvl="0" marL="0" marR="0" rtl="0" algn="l">
                        <a:spcBef>
                          <a:spcPts val="0"/>
                        </a:spcBef>
                        <a:spcAft>
                          <a:spcPts val="0"/>
                        </a:spcAft>
                        <a:buNone/>
                      </a:pPr>
                      <a:r>
                        <a:rPr lang="en" sz="1100">
                          <a:latin typeface="Poppins"/>
                          <a:ea typeface="Poppins"/>
                          <a:cs typeface="Poppins"/>
                          <a:sym typeface="Poppins"/>
                        </a:rPr>
                        <a:t>TOPIC &amp; ACTIVITY</a:t>
                      </a:r>
                      <a:endParaRPr sz="700">
                        <a:latin typeface="Poppins"/>
                        <a:ea typeface="Poppins"/>
                        <a:cs typeface="Poppins"/>
                        <a:sym typeface="Poppins"/>
                      </a:endParaRPr>
                    </a:p>
                  </a:txBody>
                  <a:tcPr marT="45725" marB="45725" marR="91450" marL="91450">
                    <a:solidFill>
                      <a:srgbClr val="8E7CC3"/>
                    </a:solidFill>
                  </a:tcPr>
                </a:tc>
                <a:tc>
                  <a:txBody>
                    <a:bodyPr/>
                    <a:lstStyle/>
                    <a:p>
                      <a:pPr indent="0" lvl="0" marL="0" marR="0" rtl="0" algn="l">
                        <a:spcBef>
                          <a:spcPts val="0"/>
                        </a:spcBef>
                        <a:spcAft>
                          <a:spcPts val="0"/>
                        </a:spcAft>
                        <a:buNone/>
                      </a:pPr>
                      <a:r>
                        <a:rPr lang="en" sz="1100">
                          <a:latin typeface="Poppins"/>
                          <a:ea typeface="Poppins"/>
                          <a:cs typeface="Poppins"/>
                          <a:sym typeface="Poppins"/>
                        </a:rPr>
                        <a:t>COMPLETED-</a:t>
                      </a:r>
                      <a:endParaRPr sz="700">
                        <a:latin typeface="Poppins"/>
                        <a:ea typeface="Poppins"/>
                        <a:cs typeface="Poppins"/>
                        <a:sym typeface="Poppins"/>
                      </a:endParaRPr>
                    </a:p>
                  </a:txBody>
                  <a:tcPr marT="45725" marB="45725" marR="91450" marL="91450">
                    <a:solidFill>
                      <a:srgbClr val="8E7CC3"/>
                    </a:solidFill>
                  </a:tcPr>
                </a:tc>
              </a:tr>
              <a:tr h="369575">
                <a:tc>
                  <a:txBody>
                    <a:bodyPr/>
                    <a:lstStyle/>
                    <a:p>
                      <a:pPr indent="0" lvl="0" marL="0" marR="0" rtl="0" algn="l">
                        <a:spcBef>
                          <a:spcPts val="0"/>
                        </a:spcBef>
                        <a:spcAft>
                          <a:spcPts val="0"/>
                        </a:spcAft>
                        <a:buNone/>
                      </a:pPr>
                      <a:r>
                        <a:rPr lang="en" sz="1000">
                          <a:latin typeface="Poppins"/>
                          <a:ea typeface="Poppins"/>
                          <a:cs typeface="Poppins"/>
                          <a:sym typeface="Poppins"/>
                        </a:rPr>
                        <a:t>30 Mins</a:t>
                      </a:r>
                      <a:endParaRPr sz="600">
                        <a:latin typeface="Poppins"/>
                        <a:ea typeface="Poppins"/>
                        <a:cs typeface="Poppins"/>
                        <a:sym typeface="Poppins"/>
                      </a:endParaRPr>
                    </a:p>
                  </a:txBody>
                  <a:tcPr marT="45725" marB="45725" marR="91450" marL="91450">
                    <a:solidFill>
                      <a:srgbClr val="B4A7D6"/>
                    </a:solidFill>
                  </a:tcPr>
                </a:tc>
                <a:tc>
                  <a:txBody>
                    <a:bodyPr/>
                    <a:lstStyle/>
                    <a:p>
                      <a:pPr indent="0" lvl="0" marL="0" marR="0" rtl="0" algn="l">
                        <a:spcBef>
                          <a:spcPts val="0"/>
                        </a:spcBef>
                        <a:spcAft>
                          <a:spcPts val="0"/>
                        </a:spcAft>
                        <a:buNone/>
                      </a:pPr>
                      <a:r>
                        <a:rPr lang="en" sz="1000">
                          <a:latin typeface="Poppins"/>
                          <a:ea typeface="Poppins"/>
                          <a:cs typeface="Poppins"/>
                          <a:sym typeface="Poppins"/>
                        </a:rPr>
                        <a:t>Intro to Python</a:t>
                      </a:r>
                      <a:endParaRPr sz="600">
                        <a:latin typeface="Poppins"/>
                        <a:ea typeface="Poppins"/>
                        <a:cs typeface="Poppins"/>
                        <a:sym typeface="Poppins"/>
                      </a:endParaRPr>
                    </a:p>
                  </a:txBody>
                  <a:tcPr marT="45725" marB="45725" marR="91450" marL="91450">
                    <a:solidFill>
                      <a:srgbClr val="B4A7D6"/>
                    </a:solidFill>
                  </a:tcPr>
                </a:tc>
                <a:tc>
                  <a:txBody>
                    <a:bodyPr/>
                    <a:lstStyle/>
                    <a:p>
                      <a:pPr indent="0" lvl="0" marL="0" marR="0" rtl="0" algn="l">
                        <a:spcBef>
                          <a:spcPts val="0"/>
                        </a:spcBef>
                        <a:spcAft>
                          <a:spcPts val="0"/>
                        </a:spcAft>
                        <a:buNone/>
                      </a:pPr>
                      <a:r>
                        <a:rPr lang="en" sz="1000">
                          <a:latin typeface="Poppins"/>
                          <a:ea typeface="Poppins"/>
                          <a:cs typeface="Poppins"/>
                          <a:sym typeface="Poppins"/>
                        </a:rPr>
                        <a:t>Yes</a:t>
                      </a:r>
                      <a:endParaRPr sz="600">
                        <a:latin typeface="Poppins"/>
                        <a:ea typeface="Poppins"/>
                        <a:cs typeface="Poppins"/>
                        <a:sym typeface="Poppins"/>
                      </a:endParaRPr>
                    </a:p>
                    <a:p>
                      <a:pPr indent="0" lvl="0" marL="0" marR="0" rtl="0" algn="l">
                        <a:spcBef>
                          <a:spcPts val="0"/>
                        </a:spcBef>
                        <a:spcAft>
                          <a:spcPts val="0"/>
                        </a:spcAft>
                        <a:buNone/>
                      </a:pPr>
                      <a:r>
                        <a:t/>
                      </a:r>
                      <a:endParaRPr sz="1000">
                        <a:latin typeface="Poppins"/>
                        <a:ea typeface="Poppins"/>
                        <a:cs typeface="Poppins"/>
                        <a:sym typeface="Poppins"/>
                      </a:endParaRPr>
                    </a:p>
                  </a:txBody>
                  <a:tcPr marT="45725" marB="45725" marR="91450" marL="91450">
                    <a:solidFill>
                      <a:srgbClr val="B4A7D6"/>
                    </a:solidFill>
                  </a:tcPr>
                </a:tc>
              </a:tr>
              <a:tr h="369575">
                <a:tc>
                  <a:txBody>
                    <a:bodyPr/>
                    <a:lstStyle/>
                    <a:p>
                      <a:pPr indent="0" lvl="0" marL="0" marR="0" rtl="0" algn="l">
                        <a:spcBef>
                          <a:spcPts val="0"/>
                        </a:spcBef>
                        <a:spcAft>
                          <a:spcPts val="0"/>
                        </a:spcAft>
                        <a:buNone/>
                      </a:pPr>
                      <a:r>
                        <a:rPr lang="en" sz="1000">
                          <a:latin typeface="Poppins"/>
                          <a:ea typeface="Poppins"/>
                          <a:cs typeface="Poppins"/>
                          <a:sym typeface="Poppins"/>
                        </a:rPr>
                        <a:t>60 Mins</a:t>
                      </a:r>
                      <a:endParaRPr sz="600">
                        <a:latin typeface="Poppins"/>
                        <a:ea typeface="Poppins"/>
                        <a:cs typeface="Poppins"/>
                        <a:sym typeface="Poppins"/>
                      </a:endParaRPr>
                    </a:p>
                  </a:txBody>
                  <a:tcPr marT="45725" marB="45725" marR="91450" marL="91450">
                    <a:solidFill>
                      <a:srgbClr val="D9D2E9"/>
                    </a:solidFill>
                  </a:tcPr>
                </a:tc>
                <a:tc>
                  <a:txBody>
                    <a:bodyPr/>
                    <a:lstStyle/>
                    <a:p>
                      <a:pPr indent="0" lvl="0" marL="0" marR="0" rtl="0" algn="l">
                        <a:spcBef>
                          <a:spcPts val="0"/>
                        </a:spcBef>
                        <a:spcAft>
                          <a:spcPts val="0"/>
                        </a:spcAft>
                        <a:buNone/>
                      </a:pPr>
                      <a:r>
                        <a:rPr lang="en" sz="1000">
                          <a:latin typeface="Poppins"/>
                          <a:ea typeface="Poppins"/>
                          <a:cs typeface="Poppins"/>
                          <a:sym typeface="Poppins"/>
                        </a:rPr>
                        <a:t>Variables and Data types</a:t>
                      </a:r>
                      <a:endParaRPr sz="600">
                        <a:latin typeface="Poppins"/>
                        <a:ea typeface="Poppins"/>
                        <a:cs typeface="Poppins"/>
                        <a:sym typeface="Poppins"/>
                      </a:endParaRPr>
                    </a:p>
                  </a:txBody>
                  <a:tcPr marT="45725" marB="45725" marR="91450" marL="91450">
                    <a:solidFill>
                      <a:srgbClr val="D9D2E9"/>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i="0" lang="en" sz="1000" u="none" cap="none" strike="noStrike">
                          <a:solidFill>
                            <a:srgbClr val="000000"/>
                          </a:solidFill>
                          <a:latin typeface="Poppins"/>
                          <a:ea typeface="Poppins"/>
                          <a:cs typeface="Poppins"/>
                          <a:sym typeface="Poppins"/>
                        </a:rPr>
                        <a:t>Yes</a:t>
                      </a:r>
                      <a:endParaRPr sz="600">
                        <a:latin typeface="Poppins"/>
                        <a:ea typeface="Poppins"/>
                        <a:cs typeface="Poppins"/>
                        <a:sym typeface="Poppins"/>
                      </a:endParaRPr>
                    </a:p>
                  </a:txBody>
                  <a:tcPr marT="45725" marB="45725" marR="91450" marL="91450">
                    <a:solidFill>
                      <a:srgbClr val="D9D2E9"/>
                    </a:solidFill>
                  </a:tcPr>
                </a:tc>
              </a:tr>
              <a:tr h="369575">
                <a:tc>
                  <a:txBody>
                    <a:bodyPr/>
                    <a:lstStyle/>
                    <a:p>
                      <a:pPr indent="0" lvl="0" marL="0" marR="0" rtl="0" algn="l">
                        <a:spcBef>
                          <a:spcPts val="0"/>
                        </a:spcBef>
                        <a:spcAft>
                          <a:spcPts val="0"/>
                        </a:spcAft>
                        <a:buNone/>
                      </a:pPr>
                      <a:r>
                        <a:rPr lang="en" sz="1000">
                          <a:latin typeface="Poppins"/>
                          <a:ea typeface="Poppins"/>
                          <a:cs typeface="Poppins"/>
                          <a:sym typeface="Poppins"/>
                        </a:rPr>
                        <a:t>30 Mins</a:t>
                      </a:r>
                      <a:endParaRPr sz="600">
                        <a:latin typeface="Poppins"/>
                        <a:ea typeface="Poppins"/>
                        <a:cs typeface="Poppins"/>
                        <a:sym typeface="Poppins"/>
                      </a:endParaRPr>
                    </a:p>
                  </a:txBody>
                  <a:tcPr marT="45725" marB="45725" marR="91450" marL="91450">
                    <a:solidFill>
                      <a:srgbClr val="B4A7D6"/>
                    </a:solidFill>
                  </a:tcPr>
                </a:tc>
                <a:tc>
                  <a:txBody>
                    <a:bodyPr/>
                    <a:lstStyle/>
                    <a:p>
                      <a:pPr indent="0" lvl="0" marL="0" marR="0" rtl="0" algn="l">
                        <a:spcBef>
                          <a:spcPts val="0"/>
                        </a:spcBef>
                        <a:spcAft>
                          <a:spcPts val="0"/>
                        </a:spcAft>
                        <a:buNone/>
                      </a:pPr>
                      <a:r>
                        <a:rPr lang="en" sz="1000">
                          <a:latin typeface="Poppins"/>
                          <a:ea typeface="Poppins"/>
                          <a:cs typeface="Poppins"/>
                          <a:sym typeface="Poppins"/>
                        </a:rPr>
                        <a:t>Data Structures</a:t>
                      </a:r>
                      <a:endParaRPr sz="600">
                        <a:latin typeface="Poppins"/>
                        <a:ea typeface="Poppins"/>
                        <a:cs typeface="Poppins"/>
                        <a:sym typeface="Poppins"/>
                      </a:endParaRPr>
                    </a:p>
                  </a:txBody>
                  <a:tcPr marT="45725" marB="45725" marR="91450" marL="91450">
                    <a:solidFill>
                      <a:srgbClr val="B4A7D6"/>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i="0" lang="en" sz="1000" u="none" cap="none" strike="noStrike">
                          <a:solidFill>
                            <a:srgbClr val="000000"/>
                          </a:solidFill>
                          <a:latin typeface="Poppins"/>
                          <a:ea typeface="Poppins"/>
                          <a:cs typeface="Poppins"/>
                          <a:sym typeface="Poppins"/>
                        </a:rPr>
                        <a:t>Yes</a:t>
                      </a:r>
                      <a:endParaRPr sz="600">
                        <a:latin typeface="Poppins"/>
                        <a:ea typeface="Poppins"/>
                        <a:cs typeface="Poppins"/>
                        <a:sym typeface="Poppins"/>
                      </a:endParaRPr>
                    </a:p>
                  </a:txBody>
                  <a:tcPr marT="45725" marB="45725" marR="91450" marL="91450">
                    <a:solidFill>
                      <a:srgbClr val="B4A7D6"/>
                    </a:solidFill>
                  </a:tcPr>
                </a:tc>
              </a:tr>
              <a:tr h="261200">
                <a:tc>
                  <a:txBody>
                    <a:bodyPr/>
                    <a:lstStyle/>
                    <a:p>
                      <a:pPr indent="0" lvl="0" marL="0" marR="0" rtl="0" algn="l">
                        <a:spcBef>
                          <a:spcPts val="0"/>
                        </a:spcBef>
                        <a:spcAft>
                          <a:spcPts val="0"/>
                        </a:spcAft>
                        <a:buNone/>
                      </a:pPr>
                      <a:r>
                        <a:rPr lang="en" sz="1000">
                          <a:latin typeface="Poppins"/>
                          <a:ea typeface="Poppins"/>
                          <a:cs typeface="Poppins"/>
                          <a:sym typeface="Poppins"/>
                        </a:rPr>
                        <a:t>20 Mins</a:t>
                      </a:r>
                      <a:endParaRPr sz="1000">
                        <a:latin typeface="Poppins"/>
                        <a:ea typeface="Poppins"/>
                        <a:cs typeface="Poppins"/>
                        <a:sym typeface="Poppins"/>
                      </a:endParaRPr>
                    </a:p>
                  </a:txBody>
                  <a:tcPr marT="45725" marB="45725" marR="91450" marL="91450">
                    <a:lnB cap="flat" cmpd="sng" w="12700">
                      <a:solidFill>
                        <a:srgbClr val="FFFFFF"/>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None/>
                      </a:pPr>
                      <a:r>
                        <a:rPr lang="en" sz="1000">
                          <a:latin typeface="Poppins"/>
                          <a:ea typeface="Poppins"/>
                          <a:cs typeface="Poppins"/>
                          <a:sym typeface="Poppins"/>
                        </a:rPr>
                        <a:t>Break</a:t>
                      </a:r>
                      <a:endParaRPr sz="1000">
                        <a:latin typeface="Poppins"/>
                        <a:ea typeface="Poppins"/>
                        <a:cs typeface="Poppins"/>
                        <a:sym typeface="Poppins"/>
                      </a:endParaRPr>
                    </a:p>
                  </a:txBody>
                  <a:tcPr marT="45725" marB="45725" marR="91450" marL="91450">
                    <a:lnB cap="flat" cmpd="sng" w="12700">
                      <a:solidFill>
                        <a:srgbClr val="FFFFFF"/>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i="0" sz="1000" u="none" cap="none" strike="noStrike">
                        <a:solidFill>
                          <a:srgbClr val="000000"/>
                        </a:solidFill>
                        <a:latin typeface="Poppins"/>
                        <a:ea typeface="Poppins"/>
                        <a:cs typeface="Poppins"/>
                        <a:sym typeface="Poppins"/>
                      </a:endParaRPr>
                    </a:p>
                  </a:txBody>
                  <a:tcPr marT="45725" marB="45725" marR="91450" marL="91450">
                    <a:lnB cap="flat" cmpd="sng" w="12700">
                      <a:solidFill>
                        <a:srgbClr val="FFFFFF"/>
                      </a:solidFill>
                      <a:prstDash val="solid"/>
                      <a:round/>
                      <a:headEnd len="sm" w="sm" type="none"/>
                      <a:tailEnd len="sm" w="sm" type="none"/>
                    </a:lnB>
                    <a:solidFill>
                      <a:srgbClr val="F4CCCC"/>
                    </a:solidFill>
                  </a:tcPr>
                </a:tc>
              </a:tr>
              <a:tr h="224375">
                <a:tc>
                  <a:txBody>
                    <a:bodyPr/>
                    <a:lstStyle/>
                    <a:p>
                      <a:pPr indent="0" lvl="0" marL="0" marR="0" rtl="0" algn="l">
                        <a:spcBef>
                          <a:spcPts val="0"/>
                        </a:spcBef>
                        <a:spcAft>
                          <a:spcPts val="0"/>
                        </a:spcAft>
                        <a:buNone/>
                      </a:pPr>
                      <a:r>
                        <a:rPr lang="en" sz="1000">
                          <a:latin typeface="Poppins"/>
                          <a:ea typeface="Poppins"/>
                          <a:cs typeface="Poppins"/>
                          <a:sym typeface="Poppins"/>
                        </a:rPr>
                        <a:t>45 Mins</a:t>
                      </a:r>
                      <a:endParaRPr sz="1000">
                        <a:latin typeface="Poppins"/>
                        <a:ea typeface="Poppins"/>
                        <a:cs typeface="Poppins"/>
                        <a:sym typeface="Poppins"/>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B4A7D6"/>
                    </a:solidFill>
                  </a:tcPr>
                </a:tc>
                <a:tc>
                  <a:txBody>
                    <a:bodyPr/>
                    <a:lstStyle/>
                    <a:p>
                      <a:pPr indent="0" lvl="0" marL="0" marR="0" rtl="0" algn="l">
                        <a:spcBef>
                          <a:spcPts val="0"/>
                        </a:spcBef>
                        <a:spcAft>
                          <a:spcPts val="0"/>
                        </a:spcAft>
                        <a:buNone/>
                      </a:pPr>
                      <a:r>
                        <a:rPr lang="en" sz="1000">
                          <a:latin typeface="Poppins"/>
                          <a:ea typeface="Poppins"/>
                          <a:cs typeface="Poppins"/>
                          <a:sym typeface="Poppins"/>
                        </a:rPr>
                        <a:t>Operators, Conditional programing</a:t>
                      </a:r>
                      <a:endParaRPr sz="1000">
                        <a:latin typeface="Poppins"/>
                        <a:ea typeface="Poppins"/>
                        <a:cs typeface="Poppins"/>
                        <a:sym typeface="Poppins"/>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B4A7D6"/>
                    </a:solidFill>
                  </a:tcPr>
                </a:tc>
                <a:tc>
                  <a:txBody>
                    <a:bodyPr/>
                    <a:lstStyle/>
                    <a:p>
                      <a:pPr indent="0" lvl="0" marL="0" marR="0" rtl="0" algn="l">
                        <a:lnSpc>
                          <a:spcPct val="100000"/>
                        </a:lnSpc>
                        <a:spcBef>
                          <a:spcPts val="0"/>
                        </a:spcBef>
                        <a:spcAft>
                          <a:spcPts val="0"/>
                        </a:spcAft>
                        <a:buNone/>
                      </a:pPr>
                      <a:r>
                        <a:rPr lang="en" sz="1000">
                          <a:latin typeface="Poppins"/>
                          <a:ea typeface="Poppins"/>
                          <a:cs typeface="Poppins"/>
                          <a:sym typeface="Poppins"/>
                        </a:rPr>
                        <a:t>Yes</a:t>
                      </a:r>
                      <a:endParaRPr i="0" sz="1000" u="none" cap="none" strike="noStrike">
                        <a:solidFill>
                          <a:srgbClr val="000000"/>
                        </a:solidFill>
                        <a:latin typeface="Poppins"/>
                        <a:ea typeface="Poppins"/>
                        <a:cs typeface="Poppins"/>
                        <a:sym typeface="Poppins"/>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B4A7D6"/>
                    </a:solidFill>
                  </a:tcPr>
                </a:tc>
              </a:tr>
              <a:tr h="369575">
                <a:tc>
                  <a:txBody>
                    <a:bodyPr/>
                    <a:lstStyle/>
                    <a:p>
                      <a:pPr indent="0" lvl="0" marL="0" marR="0" rtl="0" algn="l">
                        <a:spcBef>
                          <a:spcPts val="0"/>
                        </a:spcBef>
                        <a:spcAft>
                          <a:spcPts val="0"/>
                        </a:spcAft>
                        <a:buNone/>
                      </a:pPr>
                      <a:r>
                        <a:rPr lang="en" sz="1000">
                          <a:latin typeface="Poppins"/>
                          <a:ea typeface="Poppins"/>
                          <a:cs typeface="Poppins"/>
                          <a:sym typeface="Poppins"/>
                        </a:rPr>
                        <a:t>30 Mins</a:t>
                      </a:r>
                      <a:endParaRPr sz="1000">
                        <a:latin typeface="Poppins"/>
                        <a:ea typeface="Poppins"/>
                        <a:cs typeface="Poppins"/>
                        <a:sym typeface="Poppins"/>
                      </a:endParaRPr>
                    </a:p>
                  </a:txBody>
                  <a:tcPr marT="45725" marB="45725" marR="91450" marL="91450">
                    <a:lnT cap="flat" cmpd="sng" w="38100">
                      <a:solidFill>
                        <a:srgbClr val="FFFFFF"/>
                      </a:solidFill>
                      <a:prstDash val="solid"/>
                      <a:round/>
                      <a:headEnd len="sm" w="sm" type="none"/>
                      <a:tailEnd len="sm" w="sm" type="none"/>
                    </a:lnT>
                    <a:solidFill>
                      <a:srgbClr val="D9D2E9"/>
                    </a:solidFill>
                  </a:tcPr>
                </a:tc>
                <a:tc>
                  <a:txBody>
                    <a:bodyPr/>
                    <a:lstStyle/>
                    <a:p>
                      <a:pPr indent="0" lvl="0" marL="0" marR="0" rtl="0" algn="l">
                        <a:spcBef>
                          <a:spcPts val="0"/>
                        </a:spcBef>
                        <a:spcAft>
                          <a:spcPts val="0"/>
                        </a:spcAft>
                        <a:buNone/>
                      </a:pPr>
                      <a:r>
                        <a:rPr lang="en" sz="1000">
                          <a:latin typeface="Poppins"/>
                          <a:ea typeface="Poppins"/>
                          <a:cs typeface="Poppins"/>
                          <a:sym typeface="Poppins"/>
                        </a:rPr>
                        <a:t>Loops</a:t>
                      </a:r>
                      <a:endParaRPr sz="1000">
                        <a:latin typeface="Poppins"/>
                        <a:ea typeface="Poppins"/>
                        <a:cs typeface="Poppins"/>
                        <a:sym typeface="Poppins"/>
                      </a:endParaRPr>
                    </a:p>
                  </a:txBody>
                  <a:tcPr marT="45725" marB="45725" marR="91450" marL="91450">
                    <a:lnT cap="flat" cmpd="sng" w="38100">
                      <a:solidFill>
                        <a:srgbClr val="FFFFFF"/>
                      </a:solidFill>
                      <a:prstDash val="solid"/>
                      <a:round/>
                      <a:headEnd len="sm" w="sm" type="none"/>
                      <a:tailEnd len="sm" w="sm" type="none"/>
                    </a:lnT>
                    <a:solidFill>
                      <a:srgbClr val="D9D2E9"/>
                    </a:solidFill>
                  </a:tcPr>
                </a:tc>
                <a:tc>
                  <a:txBody>
                    <a:bodyPr/>
                    <a:lstStyle/>
                    <a:p>
                      <a:pPr indent="0" lvl="0" marL="0" marR="0" rtl="0" algn="l">
                        <a:lnSpc>
                          <a:spcPct val="100000"/>
                        </a:lnSpc>
                        <a:spcBef>
                          <a:spcPts val="0"/>
                        </a:spcBef>
                        <a:spcAft>
                          <a:spcPts val="0"/>
                        </a:spcAft>
                        <a:buNone/>
                      </a:pPr>
                      <a:r>
                        <a:rPr lang="en" sz="1000">
                          <a:latin typeface="Poppins"/>
                          <a:ea typeface="Poppins"/>
                          <a:cs typeface="Poppins"/>
                          <a:sym typeface="Poppins"/>
                        </a:rPr>
                        <a:t>Yes</a:t>
                      </a:r>
                      <a:endParaRPr i="0" sz="1000" u="none" cap="none" strike="noStrike">
                        <a:solidFill>
                          <a:srgbClr val="000000"/>
                        </a:solidFill>
                        <a:latin typeface="Poppins"/>
                        <a:ea typeface="Poppins"/>
                        <a:cs typeface="Poppins"/>
                        <a:sym typeface="Poppins"/>
                      </a:endParaRPr>
                    </a:p>
                  </a:txBody>
                  <a:tcPr marT="45725" marB="45725" marR="91450" marL="91450">
                    <a:lnT cap="flat" cmpd="sng" w="38100">
                      <a:solidFill>
                        <a:srgbClr val="FFFFFF"/>
                      </a:solidFill>
                      <a:prstDash val="solid"/>
                      <a:round/>
                      <a:headEnd len="sm" w="sm" type="none"/>
                      <a:tailEnd len="sm" w="sm" type="none"/>
                    </a:lnT>
                    <a:solidFill>
                      <a:srgbClr val="D9D2E9"/>
                    </a:solidFill>
                  </a:tcPr>
                </a:tc>
              </a:tr>
              <a:tr h="282650">
                <a:tc>
                  <a:txBody>
                    <a:bodyPr/>
                    <a:lstStyle/>
                    <a:p>
                      <a:pPr indent="0" lvl="0" marL="0" marR="0" rtl="0" algn="l">
                        <a:spcBef>
                          <a:spcPts val="0"/>
                        </a:spcBef>
                        <a:spcAft>
                          <a:spcPts val="0"/>
                        </a:spcAft>
                        <a:buNone/>
                      </a:pPr>
                      <a:r>
                        <a:rPr lang="en" sz="1000">
                          <a:latin typeface="Poppins"/>
                          <a:ea typeface="Poppins"/>
                          <a:cs typeface="Poppins"/>
                          <a:sym typeface="Poppins"/>
                        </a:rPr>
                        <a:t>20 Mins</a:t>
                      </a:r>
                      <a:endParaRPr sz="600">
                        <a:latin typeface="Poppins"/>
                        <a:ea typeface="Poppins"/>
                        <a:cs typeface="Poppins"/>
                        <a:sym typeface="Poppins"/>
                      </a:endParaRPr>
                    </a:p>
                  </a:txBody>
                  <a:tcPr marT="45725" marB="45725" marR="91450" marL="91450">
                    <a:solidFill>
                      <a:srgbClr val="B4A7D6"/>
                    </a:solidFill>
                  </a:tcPr>
                </a:tc>
                <a:tc>
                  <a:txBody>
                    <a:bodyPr/>
                    <a:lstStyle/>
                    <a:p>
                      <a:pPr indent="0" lvl="0" marL="0" marR="0" rtl="0" algn="l">
                        <a:spcBef>
                          <a:spcPts val="0"/>
                        </a:spcBef>
                        <a:spcAft>
                          <a:spcPts val="0"/>
                        </a:spcAft>
                        <a:buNone/>
                      </a:pPr>
                      <a:r>
                        <a:rPr lang="en" sz="1000">
                          <a:latin typeface="Poppins"/>
                          <a:ea typeface="Poppins"/>
                          <a:cs typeface="Poppins"/>
                          <a:sym typeface="Poppins"/>
                        </a:rPr>
                        <a:t>Envionments</a:t>
                      </a:r>
                      <a:endParaRPr sz="1000">
                        <a:latin typeface="Poppins"/>
                        <a:ea typeface="Poppins"/>
                        <a:cs typeface="Poppins"/>
                        <a:sym typeface="Poppins"/>
                      </a:endParaRPr>
                    </a:p>
                  </a:txBody>
                  <a:tcPr marT="45725" marB="45725" marR="91450" marL="91450">
                    <a:solidFill>
                      <a:srgbClr val="B4A7D6"/>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i="0" lang="en" sz="1000" u="none" cap="none" strike="noStrike">
                          <a:solidFill>
                            <a:srgbClr val="000000"/>
                          </a:solidFill>
                          <a:latin typeface="Poppins"/>
                          <a:ea typeface="Poppins"/>
                          <a:cs typeface="Poppins"/>
                          <a:sym typeface="Poppins"/>
                        </a:rPr>
                        <a:t>Yes</a:t>
                      </a:r>
                      <a:endParaRPr i="0" sz="1000" u="none" cap="none" strike="noStrike">
                        <a:solidFill>
                          <a:srgbClr val="000000"/>
                        </a:solidFill>
                        <a:latin typeface="Poppins"/>
                        <a:ea typeface="Poppins"/>
                        <a:cs typeface="Poppins"/>
                        <a:sym typeface="Poppins"/>
                      </a:endParaRPr>
                    </a:p>
                  </a:txBody>
                  <a:tcPr marT="45725" marB="45725" marR="91450" marL="91450">
                    <a:solidFill>
                      <a:srgbClr val="B4A7D6"/>
                    </a:solidFill>
                  </a:tcPr>
                </a:tc>
              </a:tr>
              <a:tr h="369575">
                <a:tc>
                  <a:txBody>
                    <a:bodyPr/>
                    <a:lstStyle/>
                    <a:p>
                      <a:pPr indent="0" lvl="0" marL="0" marR="0" rtl="0" algn="l">
                        <a:spcBef>
                          <a:spcPts val="0"/>
                        </a:spcBef>
                        <a:spcAft>
                          <a:spcPts val="0"/>
                        </a:spcAft>
                        <a:buNone/>
                      </a:pPr>
                      <a:r>
                        <a:rPr lang="en" sz="1000">
                          <a:latin typeface="Poppins"/>
                          <a:ea typeface="Poppins"/>
                          <a:cs typeface="Poppins"/>
                          <a:sym typeface="Poppins"/>
                        </a:rPr>
                        <a:t>5 Mins</a:t>
                      </a:r>
                      <a:endParaRPr sz="600">
                        <a:latin typeface="Poppins"/>
                        <a:ea typeface="Poppins"/>
                        <a:cs typeface="Poppins"/>
                        <a:sym typeface="Poppins"/>
                      </a:endParaRPr>
                    </a:p>
                  </a:txBody>
                  <a:tcPr marT="45725" marB="45725" marR="91450" marL="91450">
                    <a:solidFill>
                      <a:srgbClr val="D9D2E9"/>
                    </a:solidFill>
                  </a:tcPr>
                </a:tc>
                <a:tc>
                  <a:txBody>
                    <a:bodyPr/>
                    <a:lstStyle/>
                    <a:p>
                      <a:pPr indent="0" lvl="0" marL="0" marR="0" rtl="0" algn="l">
                        <a:spcBef>
                          <a:spcPts val="0"/>
                        </a:spcBef>
                        <a:spcAft>
                          <a:spcPts val="0"/>
                        </a:spcAft>
                        <a:buNone/>
                      </a:pPr>
                      <a:r>
                        <a:rPr lang="en" sz="1000">
                          <a:latin typeface="Poppins"/>
                          <a:ea typeface="Poppins"/>
                          <a:cs typeface="Poppins"/>
                          <a:sym typeface="Poppins"/>
                        </a:rPr>
                        <a:t>Q&amp;A Session on lesson learn</a:t>
                      </a:r>
                      <a:endParaRPr sz="600">
                        <a:latin typeface="Poppins"/>
                        <a:ea typeface="Poppins"/>
                        <a:cs typeface="Poppins"/>
                        <a:sym typeface="Poppins"/>
                      </a:endParaRPr>
                    </a:p>
                  </a:txBody>
                  <a:tcPr marT="45725" marB="45725" marR="91450" marL="91450">
                    <a:solidFill>
                      <a:srgbClr val="D9D2E9"/>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i="0" lang="en" sz="1000" u="none" cap="none" strike="noStrike">
                          <a:solidFill>
                            <a:srgbClr val="000000"/>
                          </a:solidFill>
                          <a:latin typeface="Poppins"/>
                          <a:ea typeface="Poppins"/>
                          <a:cs typeface="Poppins"/>
                          <a:sym typeface="Poppins"/>
                        </a:rPr>
                        <a:t>Yes</a:t>
                      </a:r>
                      <a:endParaRPr sz="600">
                        <a:latin typeface="Poppins"/>
                        <a:ea typeface="Poppins"/>
                        <a:cs typeface="Poppins"/>
                        <a:sym typeface="Poppins"/>
                      </a:endParaRPr>
                    </a:p>
                  </a:txBody>
                  <a:tcPr marT="45725" marB="45725" marR="91450" marL="91450">
                    <a:solidFill>
                      <a:srgbClr val="D9D2E9"/>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f7d8b71531_0_668"/>
          <p:cNvSpPr txBox="1"/>
          <p:nvPr>
            <p:ph idx="1" type="body"/>
          </p:nvPr>
        </p:nvSpPr>
        <p:spPr>
          <a:xfrm>
            <a:off x="2460950" y="1092150"/>
            <a:ext cx="637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i="1" lang="en">
                <a:solidFill>
                  <a:schemeClr val="dk1"/>
                </a:solidFill>
                <a:highlight>
                  <a:schemeClr val="accent6"/>
                </a:highlight>
              </a:rPr>
              <a:t>Python is a high-level, general-purpose programming language known for its simplicity and readability. It was created by Guido van Rossum and released in 1991. </a:t>
            </a:r>
            <a:endParaRPr i="1">
              <a:solidFill>
                <a:schemeClr val="dk1"/>
              </a:solidFill>
              <a:highlight>
                <a:schemeClr val="accent6"/>
              </a:highlight>
            </a:endParaRPr>
          </a:p>
          <a:p>
            <a:pPr indent="0" lvl="0" marL="0" rtl="0" algn="l">
              <a:spcBef>
                <a:spcPts val="0"/>
              </a:spcBef>
              <a:spcAft>
                <a:spcPts val="0"/>
              </a:spcAft>
              <a:buClr>
                <a:schemeClr val="dk1"/>
              </a:buClr>
              <a:buSzPts val="1100"/>
              <a:buFont typeface="Arial"/>
              <a:buNone/>
            </a:pPr>
            <a:r>
              <a:rPr i="1" lang="en">
                <a:solidFill>
                  <a:schemeClr val="dk1"/>
                </a:solidFill>
                <a:highlight>
                  <a:schemeClr val="accent6"/>
                </a:highlight>
              </a:rPr>
              <a:t>Because of its emphasis on code readability and a simple syntax, Python is a great language for both inexperienced and seasoned developers.</a:t>
            </a:r>
            <a:endParaRPr i="1">
              <a:highlight>
                <a:schemeClr val="accent6"/>
              </a:highlight>
            </a:endParaRPr>
          </a:p>
        </p:txBody>
      </p:sp>
      <p:sp>
        <p:nvSpPr>
          <p:cNvPr id="201" name="Google Shape;201;g2f7d8b71531_0_668"/>
          <p:cNvSpPr txBox="1"/>
          <p:nvPr>
            <p:ph type="title"/>
          </p:nvPr>
        </p:nvSpPr>
        <p:spPr>
          <a:xfrm>
            <a:off x="311700" y="8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1BFC1"/>
                </a:solidFill>
              </a:rPr>
              <a:t>Introduction to Python </a:t>
            </a:r>
            <a:endParaRPr>
              <a:solidFill>
                <a:srgbClr val="21BFC1"/>
              </a:solidFill>
            </a:endParaRPr>
          </a:p>
        </p:txBody>
      </p:sp>
      <p:pic>
        <p:nvPicPr>
          <p:cNvPr id="202" name="Google Shape;202;g2f7d8b71531_0_668"/>
          <p:cNvPicPr preferRelativeResize="0"/>
          <p:nvPr/>
        </p:nvPicPr>
        <p:blipFill>
          <a:blip r:embed="rId3">
            <a:alphaModFix/>
          </a:blip>
          <a:stretch>
            <a:fillRect/>
          </a:stretch>
        </p:blipFill>
        <p:spPr>
          <a:xfrm>
            <a:off x="311700" y="956000"/>
            <a:ext cx="2088351" cy="2088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3eca519622_0_80"/>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Can Do ..</a:t>
            </a:r>
            <a:endParaRPr/>
          </a:p>
        </p:txBody>
      </p:sp>
      <p:sp>
        <p:nvSpPr>
          <p:cNvPr id="208" name="Google Shape;208;g23eca519622_0_80"/>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Server-side development (web)</a:t>
            </a:r>
            <a:endParaRPr/>
          </a:p>
          <a:p>
            <a:pPr indent="-342900" lvl="0" marL="457200" rtl="0" algn="l">
              <a:spcBef>
                <a:spcPts val="0"/>
              </a:spcBef>
              <a:spcAft>
                <a:spcPts val="0"/>
              </a:spcAft>
              <a:buSzPts val="1800"/>
              <a:buChar char="●"/>
            </a:pPr>
            <a:r>
              <a:rPr lang="en"/>
              <a:t>Software application development</a:t>
            </a:r>
            <a:endParaRPr/>
          </a:p>
          <a:p>
            <a:pPr indent="-342900" lvl="0" marL="457200" rtl="0" algn="l">
              <a:spcBef>
                <a:spcPts val="0"/>
              </a:spcBef>
              <a:spcAft>
                <a:spcPts val="0"/>
              </a:spcAft>
              <a:buSzPts val="1800"/>
              <a:buChar char="●"/>
            </a:pPr>
            <a:r>
              <a:rPr lang="en"/>
              <a:t>Mathematical and scientific computation</a:t>
            </a:r>
            <a:endParaRPr/>
          </a:p>
          <a:p>
            <a:pPr indent="-342900" lvl="0" marL="457200" rtl="0" algn="l">
              <a:spcBef>
                <a:spcPts val="0"/>
              </a:spcBef>
              <a:spcAft>
                <a:spcPts val="0"/>
              </a:spcAft>
              <a:buSzPts val="1800"/>
              <a:buChar char="●"/>
            </a:pPr>
            <a:r>
              <a:rPr lang="en"/>
              <a:t>System scripting and automation </a:t>
            </a:r>
            <a:endParaRPr/>
          </a:p>
        </p:txBody>
      </p:sp>
      <p:pic>
        <p:nvPicPr>
          <p:cNvPr id="209" name="Google Shape;209;g23eca519622_0_80"/>
          <p:cNvPicPr preferRelativeResize="0"/>
          <p:nvPr/>
        </p:nvPicPr>
        <p:blipFill rotWithShape="1">
          <a:blip r:embed="rId3">
            <a:alphaModFix/>
          </a:blip>
          <a:srcRect b="0" l="0" r="0" t="0"/>
          <a:stretch/>
        </p:blipFill>
        <p:spPr>
          <a:xfrm>
            <a:off x="7160125" y="950420"/>
            <a:ext cx="1344774" cy="14735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3eca519622_0_85"/>
          <p:cNvPicPr preferRelativeResize="0"/>
          <p:nvPr/>
        </p:nvPicPr>
        <p:blipFill>
          <a:blip r:embed="rId3">
            <a:alphaModFix/>
          </a:blip>
          <a:stretch>
            <a:fillRect/>
          </a:stretch>
        </p:blipFill>
        <p:spPr>
          <a:xfrm>
            <a:off x="0" y="15619"/>
            <a:ext cx="9144003" cy="5112256"/>
          </a:xfrm>
          <a:prstGeom prst="rect">
            <a:avLst/>
          </a:prstGeom>
          <a:noFill/>
          <a:ln>
            <a:noFill/>
          </a:ln>
        </p:spPr>
      </p:pic>
      <p:sp>
        <p:nvSpPr>
          <p:cNvPr id="215" name="Google Shape;215;g23eca519622_0_85"/>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3eca519622_0_91"/>
          <p:cNvSpPr txBox="1"/>
          <p:nvPr>
            <p:ph type="title"/>
          </p:nvPr>
        </p:nvSpPr>
        <p:spPr>
          <a:xfrm>
            <a:off x="182850" y="16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Python is popular?</a:t>
            </a:r>
            <a:endParaRPr/>
          </a:p>
        </p:txBody>
      </p:sp>
      <p:sp>
        <p:nvSpPr>
          <p:cNvPr id="221" name="Google Shape;221;g23eca519622_0_91"/>
          <p:cNvSpPr txBox="1"/>
          <p:nvPr>
            <p:ph idx="1" type="body"/>
          </p:nvPr>
        </p:nvSpPr>
        <p:spPr>
          <a:xfrm>
            <a:off x="311700" y="986513"/>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Python is platform agnostic(Runs on Windows, MacOS, Linux, Raspberry Pi) </a:t>
            </a:r>
            <a:endParaRPr/>
          </a:p>
          <a:p>
            <a:pPr indent="-342900" lvl="0" marL="457200" rtl="0" algn="l">
              <a:spcBef>
                <a:spcPts val="0"/>
              </a:spcBef>
              <a:spcAft>
                <a:spcPts val="0"/>
              </a:spcAft>
              <a:buSzPts val="1800"/>
              <a:buChar char="●"/>
            </a:pPr>
            <a:r>
              <a:rPr lang="en"/>
              <a:t>Its an English like language that follow simple syntax </a:t>
            </a:r>
            <a:endParaRPr/>
          </a:p>
          <a:p>
            <a:pPr indent="-342900" lvl="0" marL="457200" rtl="0" algn="l">
              <a:spcBef>
                <a:spcPts val="0"/>
              </a:spcBef>
              <a:spcAft>
                <a:spcPts val="0"/>
              </a:spcAft>
              <a:buSzPts val="1800"/>
              <a:buChar char="●"/>
            </a:pPr>
            <a:r>
              <a:rPr lang="en"/>
              <a:t>Fewer lines of code when compare to other programming languages like Java, C++</a:t>
            </a:r>
            <a:endParaRPr/>
          </a:p>
          <a:p>
            <a:pPr indent="-342900" lvl="0" marL="457200" rtl="0" algn="l">
              <a:spcBef>
                <a:spcPts val="0"/>
              </a:spcBef>
              <a:spcAft>
                <a:spcPts val="0"/>
              </a:spcAft>
              <a:buSzPts val="1800"/>
              <a:buChar char="●"/>
            </a:pPr>
            <a:r>
              <a:rPr lang="en"/>
              <a:t>Runs on an interpreter, code can be executed as soon as it is written</a:t>
            </a:r>
            <a:endParaRPr/>
          </a:p>
          <a:p>
            <a:pPr indent="-342900" lvl="0" marL="457200" rtl="0" algn="l">
              <a:spcBef>
                <a:spcPts val="0"/>
              </a:spcBef>
              <a:spcAft>
                <a:spcPts val="0"/>
              </a:spcAft>
              <a:buSzPts val="1800"/>
              <a:buChar char="●"/>
            </a:pPr>
            <a:r>
              <a:rPr lang="en"/>
              <a:t>Can be treated as procedural and functional way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